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20104100" cy="11309350"/>
  <p:notesSz cx="20104100" cy="1130935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ontserrat" pitchFamily="2" charset="0"/>
      <p:regular r:id="rId39"/>
      <p:bold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HKQYuzEyhaUaDyeYNEmijTtjy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48"/>
  </p:normalViewPr>
  <p:slideViewPr>
    <p:cSldViewPr snapToGrid="0">
      <p:cViewPr varScale="1">
        <p:scale>
          <a:sx n="67" d="100"/>
          <a:sy n="67" d="100"/>
        </p:scale>
        <p:origin x="728" y="2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1a1559086f_0_47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31a1559086f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1a391c3071_0_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g31a391c30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1a391c3071_0_6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g31a391c307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1a1559086f_0_53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g31a1559086f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1a1559086f_0_60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g31a1559086f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31a1559086f_0_80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g31a1559086f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31a1559086f_0_86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g31a1559086f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31a1559086f_0_94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g31a1559086f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31a1559086f_0_101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g31a1559086f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31a1559086f_0_109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g31a1559086f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a1559086f_0_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1a1559086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31a1559086f_0_116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g31a1559086f_0_1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31a1559086f_0_124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g31a1559086f_0_1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31a1559086f_0_131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g31a1559086f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31a1559086f_0_138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g31a1559086f_0_1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31a1559086f_0_144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g31a1559086f_0_1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31a1559086f_0_151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g31a1559086f_0_1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31a1559086f_0_157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g31a1559086f_0_1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31a1559086f_0_164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g31a1559086f_0_1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31a1559086f_0_171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g31a1559086f_0_1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31a1559086f_0_190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g31a1559086f_0_1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31a1559086f_0_197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g31a1559086f_0_1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31a1559086f_0_205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g31a1559086f_0_2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1a1559086f_0_7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31a1559086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1a1559086f_0_14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31a1559086f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1a1559086f_0_20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31a1559086f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1a1559086f_0_32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31a1559086f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1a1559086f_0_38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31a1559086f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760" cy="155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>
                <a:solidFill>
                  <a:srgbClr val="C59C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2895059" y="4585540"/>
            <a:ext cx="14535785" cy="3995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3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4765" lvl="0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4765" lvl="1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4765" lvl="2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765" lvl="3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4765" lvl="4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4765" lvl="5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4765" lvl="6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24765" lvl="7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24765" lvl="8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476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/>
          <p:nvPr/>
        </p:nvSpPr>
        <p:spPr>
          <a:xfrm>
            <a:off x="2065047" y="0"/>
            <a:ext cx="1310640" cy="260985"/>
          </a:xfrm>
          <a:custGeom>
            <a:avLst/>
            <a:gdLst/>
            <a:ahLst/>
            <a:cxnLst/>
            <a:rect l="l" t="t" r="r" b="b"/>
            <a:pathLst>
              <a:path w="1310639" h="260985" extrusionOk="0">
                <a:moveTo>
                  <a:pt x="1310515" y="0"/>
                </a:moveTo>
                <a:lnTo>
                  <a:pt x="0" y="0"/>
                </a:lnTo>
                <a:lnTo>
                  <a:pt x="0" y="260986"/>
                </a:lnTo>
                <a:lnTo>
                  <a:pt x="1310515" y="260986"/>
                </a:lnTo>
                <a:lnTo>
                  <a:pt x="131051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0"/>
          <p:cNvSpPr/>
          <p:nvPr/>
        </p:nvSpPr>
        <p:spPr>
          <a:xfrm>
            <a:off x="1244140" y="0"/>
            <a:ext cx="517525" cy="765810"/>
          </a:xfrm>
          <a:custGeom>
            <a:avLst/>
            <a:gdLst/>
            <a:ahLst/>
            <a:cxnLst/>
            <a:rect l="l" t="t" r="r" b="b"/>
            <a:pathLst>
              <a:path w="517525" h="765810" extrusionOk="0">
                <a:moveTo>
                  <a:pt x="517387" y="0"/>
                </a:moveTo>
                <a:lnTo>
                  <a:pt x="0" y="0"/>
                </a:lnTo>
                <a:lnTo>
                  <a:pt x="0" y="765547"/>
                </a:lnTo>
                <a:lnTo>
                  <a:pt x="517387" y="765547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0"/>
          <p:cNvSpPr/>
          <p:nvPr/>
        </p:nvSpPr>
        <p:spPr>
          <a:xfrm>
            <a:off x="0" y="0"/>
            <a:ext cx="878840" cy="1240155"/>
          </a:xfrm>
          <a:custGeom>
            <a:avLst/>
            <a:gdLst/>
            <a:ahLst/>
            <a:cxnLst/>
            <a:rect l="l" t="t" r="r" b="b"/>
            <a:pathLst>
              <a:path w="878840" h="1240155" extrusionOk="0">
                <a:moveTo>
                  <a:pt x="859209" y="0"/>
                </a:moveTo>
                <a:lnTo>
                  <a:pt x="0" y="0"/>
                </a:lnTo>
                <a:lnTo>
                  <a:pt x="0" y="1239894"/>
                </a:lnTo>
                <a:lnTo>
                  <a:pt x="60426" y="1228210"/>
                </a:lnTo>
                <a:lnTo>
                  <a:pt x="105389" y="1216908"/>
                </a:lnTo>
                <a:lnTo>
                  <a:pt x="149564" y="1203702"/>
                </a:lnTo>
                <a:lnTo>
                  <a:pt x="192903" y="1188639"/>
                </a:lnTo>
                <a:lnTo>
                  <a:pt x="235361" y="1171764"/>
                </a:lnTo>
                <a:lnTo>
                  <a:pt x="276891" y="1153125"/>
                </a:lnTo>
                <a:lnTo>
                  <a:pt x="317446" y="1132767"/>
                </a:lnTo>
                <a:lnTo>
                  <a:pt x="356981" y="1110737"/>
                </a:lnTo>
                <a:lnTo>
                  <a:pt x="395447" y="1087082"/>
                </a:lnTo>
                <a:lnTo>
                  <a:pt x="432800" y="1061849"/>
                </a:lnTo>
                <a:lnTo>
                  <a:pt x="468993" y="1035082"/>
                </a:lnTo>
                <a:lnTo>
                  <a:pt x="503978" y="1006830"/>
                </a:lnTo>
                <a:lnTo>
                  <a:pt x="537710" y="977139"/>
                </a:lnTo>
                <a:lnTo>
                  <a:pt x="570142" y="946054"/>
                </a:lnTo>
                <a:lnTo>
                  <a:pt x="601227" y="913623"/>
                </a:lnTo>
                <a:lnTo>
                  <a:pt x="630920" y="879892"/>
                </a:lnTo>
                <a:lnTo>
                  <a:pt x="659173" y="844907"/>
                </a:lnTo>
                <a:lnTo>
                  <a:pt x="685940" y="808715"/>
                </a:lnTo>
                <a:lnTo>
                  <a:pt x="711175" y="771362"/>
                </a:lnTo>
                <a:lnTo>
                  <a:pt x="734831" y="732896"/>
                </a:lnTo>
                <a:lnTo>
                  <a:pt x="756862" y="693361"/>
                </a:lnTo>
                <a:lnTo>
                  <a:pt x="777221" y="652806"/>
                </a:lnTo>
                <a:lnTo>
                  <a:pt x="795862" y="611275"/>
                </a:lnTo>
                <a:lnTo>
                  <a:pt x="812737" y="568816"/>
                </a:lnTo>
                <a:lnTo>
                  <a:pt x="827802" y="525476"/>
                </a:lnTo>
                <a:lnTo>
                  <a:pt x="841009" y="481300"/>
                </a:lnTo>
                <a:lnTo>
                  <a:pt x="852311" y="436335"/>
                </a:lnTo>
                <a:lnTo>
                  <a:pt x="861663" y="390628"/>
                </a:lnTo>
                <a:lnTo>
                  <a:pt x="869017" y="344225"/>
                </a:lnTo>
                <a:lnTo>
                  <a:pt x="874328" y="297172"/>
                </a:lnTo>
                <a:lnTo>
                  <a:pt x="877549" y="249517"/>
                </a:lnTo>
                <a:lnTo>
                  <a:pt x="878632" y="201304"/>
                </a:lnTo>
                <a:lnTo>
                  <a:pt x="877549" y="153096"/>
                </a:lnTo>
                <a:lnTo>
                  <a:pt x="874328" y="105443"/>
                </a:lnTo>
                <a:lnTo>
                  <a:pt x="869017" y="58394"/>
                </a:lnTo>
                <a:lnTo>
                  <a:pt x="861663" y="11993"/>
                </a:lnTo>
                <a:lnTo>
                  <a:pt x="859209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0"/>
          <p:cNvSpPr/>
          <p:nvPr/>
        </p:nvSpPr>
        <p:spPr>
          <a:xfrm>
            <a:off x="18183823" y="0"/>
            <a:ext cx="1390650" cy="264160"/>
          </a:xfrm>
          <a:custGeom>
            <a:avLst/>
            <a:gdLst/>
            <a:ahLst/>
            <a:cxnLst/>
            <a:rect l="l" t="t" r="r" b="b"/>
            <a:pathLst>
              <a:path w="1390650" h="264160" extrusionOk="0">
                <a:moveTo>
                  <a:pt x="1390303" y="0"/>
                </a:moveTo>
                <a:lnTo>
                  <a:pt x="0" y="0"/>
                </a:lnTo>
                <a:lnTo>
                  <a:pt x="0" y="264096"/>
                </a:lnTo>
                <a:lnTo>
                  <a:pt x="1390303" y="264096"/>
                </a:lnTo>
                <a:lnTo>
                  <a:pt x="1390303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0"/>
          <p:cNvSpPr/>
          <p:nvPr/>
        </p:nvSpPr>
        <p:spPr>
          <a:xfrm>
            <a:off x="17152315" y="0"/>
            <a:ext cx="709295" cy="271145"/>
          </a:xfrm>
          <a:custGeom>
            <a:avLst/>
            <a:gdLst/>
            <a:ahLst/>
            <a:cxnLst/>
            <a:rect l="l" t="t" r="r" b="b"/>
            <a:pathLst>
              <a:path w="709294" h="271145" extrusionOk="0">
                <a:moveTo>
                  <a:pt x="708711" y="0"/>
                </a:moveTo>
                <a:lnTo>
                  <a:pt x="0" y="0"/>
                </a:lnTo>
                <a:lnTo>
                  <a:pt x="0" y="270839"/>
                </a:lnTo>
                <a:lnTo>
                  <a:pt x="708711" y="270839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0"/>
          <p:cNvSpPr/>
          <p:nvPr/>
        </p:nvSpPr>
        <p:spPr>
          <a:xfrm>
            <a:off x="19885331" y="1804730"/>
            <a:ext cx="219075" cy="2380615"/>
          </a:xfrm>
          <a:custGeom>
            <a:avLst/>
            <a:gdLst/>
            <a:ahLst/>
            <a:cxnLst/>
            <a:rect l="l" t="t" r="r" b="b"/>
            <a:pathLst>
              <a:path w="219075" h="2380615" extrusionOk="0">
                <a:moveTo>
                  <a:pt x="218768" y="0"/>
                </a:moveTo>
                <a:lnTo>
                  <a:pt x="0" y="0"/>
                </a:lnTo>
                <a:lnTo>
                  <a:pt x="0" y="2380472"/>
                </a:lnTo>
                <a:lnTo>
                  <a:pt x="218768" y="2380472"/>
                </a:lnTo>
                <a:lnTo>
                  <a:pt x="218768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0"/>
          <p:cNvSpPr/>
          <p:nvPr/>
        </p:nvSpPr>
        <p:spPr>
          <a:xfrm>
            <a:off x="19027593" y="0"/>
            <a:ext cx="1076960" cy="1290955"/>
          </a:xfrm>
          <a:custGeom>
            <a:avLst/>
            <a:gdLst/>
            <a:ahLst/>
            <a:cxnLst/>
            <a:rect l="l" t="t" r="r" b="b"/>
            <a:pathLst>
              <a:path w="1076959" h="1290955" extrusionOk="0">
                <a:moveTo>
                  <a:pt x="1076505" y="0"/>
                </a:moveTo>
                <a:lnTo>
                  <a:pt x="14360" y="0"/>
                </a:lnTo>
                <a:lnTo>
                  <a:pt x="9134" y="34830"/>
                </a:lnTo>
                <a:lnTo>
                  <a:pt x="4087" y="82042"/>
                </a:lnTo>
                <a:lnTo>
                  <a:pt x="1028" y="129821"/>
                </a:lnTo>
                <a:lnTo>
                  <a:pt x="0" y="178125"/>
                </a:lnTo>
                <a:lnTo>
                  <a:pt x="1028" y="226429"/>
                </a:lnTo>
                <a:lnTo>
                  <a:pt x="4087" y="274208"/>
                </a:lnTo>
                <a:lnTo>
                  <a:pt x="9134" y="321419"/>
                </a:lnTo>
                <a:lnTo>
                  <a:pt x="16126" y="368021"/>
                </a:lnTo>
                <a:lnTo>
                  <a:pt x="25024" y="413972"/>
                </a:lnTo>
                <a:lnTo>
                  <a:pt x="35784" y="459231"/>
                </a:lnTo>
                <a:lnTo>
                  <a:pt x="48365" y="503755"/>
                </a:lnTo>
                <a:lnTo>
                  <a:pt x="62725" y="547502"/>
                </a:lnTo>
                <a:lnTo>
                  <a:pt x="78822" y="590431"/>
                </a:lnTo>
                <a:lnTo>
                  <a:pt x="96615" y="632501"/>
                </a:lnTo>
                <a:lnTo>
                  <a:pt x="116061" y="673669"/>
                </a:lnTo>
                <a:lnTo>
                  <a:pt x="137120" y="713893"/>
                </a:lnTo>
                <a:lnTo>
                  <a:pt x="159749" y="753132"/>
                </a:lnTo>
                <a:lnTo>
                  <a:pt x="183906" y="791344"/>
                </a:lnTo>
                <a:lnTo>
                  <a:pt x="209550" y="828487"/>
                </a:lnTo>
                <a:lnTo>
                  <a:pt x="236639" y="864520"/>
                </a:lnTo>
                <a:lnTo>
                  <a:pt x="265130" y="899400"/>
                </a:lnTo>
                <a:lnTo>
                  <a:pt x="294983" y="933087"/>
                </a:lnTo>
                <a:lnTo>
                  <a:pt x="326156" y="965537"/>
                </a:lnTo>
                <a:lnTo>
                  <a:pt x="358606" y="996709"/>
                </a:lnTo>
                <a:lnTo>
                  <a:pt x="392292" y="1026562"/>
                </a:lnTo>
                <a:lnTo>
                  <a:pt x="427173" y="1055054"/>
                </a:lnTo>
                <a:lnTo>
                  <a:pt x="463205" y="1082143"/>
                </a:lnTo>
                <a:lnTo>
                  <a:pt x="500348" y="1107787"/>
                </a:lnTo>
                <a:lnTo>
                  <a:pt x="538561" y="1131944"/>
                </a:lnTo>
                <a:lnTo>
                  <a:pt x="577800" y="1154573"/>
                </a:lnTo>
                <a:lnTo>
                  <a:pt x="618024" y="1175631"/>
                </a:lnTo>
                <a:lnTo>
                  <a:pt x="659192" y="1195078"/>
                </a:lnTo>
                <a:lnTo>
                  <a:pt x="701261" y="1212871"/>
                </a:lnTo>
                <a:lnTo>
                  <a:pt x="744191" y="1228968"/>
                </a:lnTo>
                <a:lnTo>
                  <a:pt x="787938" y="1243328"/>
                </a:lnTo>
                <a:lnTo>
                  <a:pt x="832462" y="1255909"/>
                </a:lnTo>
                <a:lnTo>
                  <a:pt x="877720" y="1266669"/>
                </a:lnTo>
                <a:lnTo>
                  <a:pt x="923671" y="1275566"/>
                </a:lnTo>
                <a:lnTo>
                  <a:pt x="970273" y="1282559"/>
                </a:lnTo>
                <a:lnTo>
                  <a:pt x="1017485" y="1287606"/>
                </a:lnTo>
                <a:lnTo>
                  <a:pt x="1065263" y="1290664"/>
                </a:lnTo>
                <a:lnTo>
                  <a:pt x="1076505" y="1290904"/>
                </a:lnTo>
                <a:lnTo>
                  <a:pt x="1076505" y="0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760" cy="155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>
                <a:solidFill>
                  <a:srgbClr val="C59C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4765" lvl="0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4765" lvl="1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4765" lvl="2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765" lvl="3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4765" lvl="4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4765" lvl="5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4765" lvl="6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24765" lvl="7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24765" lvl="8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476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>
                <a:solidFill>
                  <a:srgbClr val="C59C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3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4765" lvl="0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4765" lvl="1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4765" lvl="2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765" lvl="3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4765" lvl="4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4765" lvl="5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4765" lvl="6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24765" lvl="7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24765" lvl="8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476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760" cy="155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>
                <a:solidFill>
                  <a:srgbClr val="C59C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4765" lvl="0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4765" lvl="1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4765" lvl="2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765" lvl="3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4765" lvl="4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4765" lvl="5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4765" lvl="6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24765" lvl="7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24765" lvl="8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476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4765" lvl="0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4765" lvl="1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4765" lvl="2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765" lvl="3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4765" lvl="4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4765" lvl="5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4765" lvl="6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24765" lvl="7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24765" lvl="8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476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760" cy="155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rgbClr val="C59C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2895059" y="4585540"/>
            <a:ext cx="14535785" cy="3995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4765" lvl="0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4765" lvl="1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4765" lvl="2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765" lvl="3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4765" lvl="4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4765" lvl="5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4765" lvl="6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24765" lvl="7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24765" lvl="8" indent="0">
              <a:lnSpc>
                <a:spcPct val="100000"/>
              </a:lnSpc>
              <a:spcBef>
                <a:spcPts val="0"/>
              </a:spcBef>
              <a:buNone/>
              <a:defRPr sz="155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476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hyperlink" Target="http://drive.google.com/file/d/1OLpM9VC0sSUqu6yI2O2_tjPmyTgo8JmD/view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hyperlink" Target="http://drive.google.com/file/d/1dZm7vLMXWXOZulqaxOL1LTlc0-_X2iai/view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5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hyperlink" Target="http://drive.google.com/file/d/1W-C5Vb-UmqN95GxFXZqb5sEO7p-Ua0VF/view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hyperlink" Target="http://drive.google.com/file/d/1W-C5Vb-UmqN95GxFXZqb5sEO7p-Ua0VF/view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hyperlink" Target="http://drive.google.com/file/d/1MhOzTwUo4XdaSzH9DcD6kcvRwCdaZG4c/view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hyperlink" Target="http://drive.google.com/file/d/1Grq7k70aNuBWO8-SNQbWg-ik2rp59Kkx/view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hyperlink" Target="http://drive.google.com/file/d/1xQyLEaVFI4tYlWnsBpqK46wlJyCqaKwh/view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image" Target="../media/image54.jp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5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hyperlink" Target="http://drive.google.com/file/d/1EzCG9JILo3CtvALCNDAaq_jL8M9C13EF/view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56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hyperlink" Target="http://drive.google.com/file/d/1E7B-pMf7h49q9Sb8j_t2l6VU1UGi0PYv/view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57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hyperlink" Target="http://drive.google.com/file/d/18RkDBafE533WXNYl7VIot6SLxxRVm4Ui/view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58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hyperlink" Target="http://drive.google.com/file/d/1pim_RLoxnux5ZB2J5ON9w-BqA0H-FDAm/view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59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hyperlink" Target="mailto:renata.bourahi@lfmotol.cuni.cz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hyperlink" Target="mailto:hudecek@dr.com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46.gif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40.png"/><Relationship Id="rId10" Type="http://schemas.openxmlformats.org/officeDocument/2006/relationships/image" Target="../media/image34.png"/><Relationship Id="rId19" Type="http://schemas.openxmlformats.org/officeDocument/2006/relationships/image" Target="../media/image4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hyperlink" Target="http://drive.google.com/file/d/1qA_lzoyqdBf-ScaL8MNn16Wa1z8fbMbe/view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4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hyperlink" Target="http://drive.google.com/file/d/12UvPul0hycR7IJ1vHGSdmw73OdC0CBSA/view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Relationship Id="rId22" Type="http://schemas.openxmlformats.org/officeDocument/2006/relationships/image" Target="../media/image4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title"/>
          </p:nvPr>
        </p:nvSpPr>
        <p:spPr>
          <a:xfrm>
            <a:off x="7345129" y="4487125"/>
            <a:ext cx="8561700" cy="3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50" dirty="0" err="1"/>
              <a:t>Měření</a:t>
            </a:r>
            <a:r>
              <a:rPr lang="en-US" sz="5350" dirty="0"/>
              <a:t> </a:t>
            </a:r>
            <a:r>
              <a:rPr lang="en-US" sz="5350" dirty="0" err="1"/>
              <a:t>proprioceptivních</a:t>
            </a:r>
            <a:r>
              <a:rPr lang="en-US" sz="5350" dirty="0"/>
              <a:t> </a:t>
            </a:r>
            <a:r>
              <a:rPr lang="en-US" sz="5350" dirty="0" err="1"/>
              <a:t>gnostických</a:t>
            </a:r>
            <a:r>
              <a:rPr lang="en-US" sz="5350" dirty="0"/>
              <a:t> </a:t>
            </a:r>
            <a:endParaRPr sz="5350" dirty="0"/>
          </a:p>
          <a:p>
            <a:pPr marL="12065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50" dirty="0" err="1"/>
              <a:t>funkcí</a:t>
            </a:r>
            <a:endParaRPr sz="5350" dirty="0"/>
          </a:p>
        </p:txBody>
      </p:sp>
      <p:grpSp>
        <p:nvGrpSpPr>
          <p:cNvPr id="51" name="Google Shape;51;p1"/>
          <p:cNvGrpSpPr/>
          <p:nvPr/>
        </p:nvGrpSpPr>
        <p:grpSpPr>
          <a:xfrm>
            <a:off x="0" y="0"/>
            <a:ext cx="3126209" cy="1461770"/>
            <a:chOff x="0" y="0"/>
            <a:chExt cx="3126209" cy="1461770"/>
          </a:xfrm>
        </p:grpSpPr>
        <p:sp>
          <p:nvSpPr>
            <p:cNvPr id="52" name="Google Shape;52;p1"/>
            <p:cNvSpPr/>
            <p:nvPr/>
          </p:nvSpPr>
          <p:spPr>
            <a:xfrm>
              <a:off x="871324" y="0"/>
              <a:ext cx="2254885" cy="238125"/>
            </a:xfrm>
            <a:custGeom>
              <a:avLst/>
              <a:gdLst/>
              <a:ahLst/>
              <a:cxnLst/>
              <a:rect l="l" t="t" r="r" b="b"/>
              <a:pathLst>
                <a:path w="2254885" h="238125" extrusionOk="0">
                  <a:moveTo>
                    <a:pt x="2254737" y="0"/>
                  </a:moveTo>
                  <a:lnTo>
                    <a:pt x="0" y="0"/>
                  </a:lnTo>
                  <a:lnTo>
                    <a:pt x="0" y="237751"/>
                  </a:lnTo>
                  <a:lnTo>
                    <a:pt x="2254737" y="237751"/>
                  </a:lnTo>
                  <a:lnTo>
                    <a:pt x="225473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0" y="0"/>
              <a:ext cx="1330960" cy="1461770"/>
            </a:xfrm>
            <a:custGeom>
              <a:avLst/>
              <a:gdLst/>
              <a:ahLst/>
              <a:cxnLst/>
              <a:rect l="l" t="t" r="r" b="b"/>
              <a:pathLst>
                <a:path w="1330960" h="1461770" extrusionOk="0">
                  <a:moveTo>
                    <a:pt x="1330448" y="0"/>
                  </a:moveTo>
                  <a:lnTo>
                    <a:pt x="0" y="0"/>
                  </a:lnTo>
                  <a:lnTo>
                    <a:pt x="0" y="1461671"/>
                  </a:lnTo>
                  <a:lnTo>
                    <a:pt x="65569" y="1442423"/>
                  </a:lnTo>
                  <a:lnTo>
                    <a:pt x="109432" y="1427944"/>
                  </a:lnTo>
                  <a:lnTo>
                    <a:pt x="152804" y="1412410"/>
                  </a:lnTo>
                  <a:lnTo>
                    <a:pt x="195669" y="1395836"/>
                  </a:lnTo>
                  <a:lnTo>
                    <a:pt x="238013" y="1378237"/>
                  </a:lnTo>
                  <a:lnTo>
                    <a:pt x="279820" y="1359628"/>
                  </a:lnTo>
                  <a:lnTo>
                    <a:pt x="321075" y="1340025"/>
                  </a:lnTo>
                  <a:lnTo>
                    <a:pt x="361762" y="1319443"/>
                  </a:lnTo>
                  <a:lnTo>
                    <a:pt x="401867" y="1297897"/>
                  </a:lnTo>
                  <a:lnTo>
                    <a:pt x="441373" y="1275402"/>
                  </a:lnTo>
                  <a:lnTo>
                    <a:pt x="480267" y="1251974"/>
                  </a:lnTo>
                  <a:lnTo>
                    <a:pt x="518532" y="1227627"/>
                  </a:lnTo>
                  <a:lnTo>
                    <a:pt x="556154" y="1202378"/>
                  </a:lnTo>
                  <a:lnTo>
                    <a:pt x="593117" y="1176241"/>
                  </a:lnTo>
                  <a:lnTo>
                    <a:pt x="629405" y="1149232"/>
                  </a:lnTo>
                  <a:lnTo>
                    <a:pt x="665005" y="1121365"/>
                  </a:lnTo>
                  <a:lnTo>
                    <a:pt x="699899" y="1092657"/>
                  </a:lnTo>
                  <a:lnTo>
                    <a:pt x="734074" y="1063122"/>
                  </a:lnTo>
                  <a:lnTo>
                    <a:pt x="767513" y="1032775"/>
                  </a:lnTo>
                  <a:lnTo>
                    <a:pt x="800202" y="1001633"/>
                  </a:lnTo>
                  <a:lnTo>
                    <a:pt x="832126" y="969709"/>
                  </a:lnTo>
                  <a:lnTo>
                    <a:pt x="863268" y="937020"/>
                  </a:lnTo>
                  <a:lnTo>
                    <a:pt x="893615" y="903581"/>
                  </a:lnTo>
                  <a:lnTo>
                    <a:pt x="923150" y="869406"/>
                  </a:lnTo>
                  <a:lnTo>
                    <a:pt x="951858" y="834511"/>
                  </a:lnTo>
                  <a:lnTo>
                    <a:pt x="979725" y="798912"/>
                  </a:lnTo>
                  <a:lnTo>
                    <a:pt x="1006734" y="762624"/>
                  </a:lnTo>
                  <a:lnTo>
                    <a:pt x="1032871" y="725661"/>
                  </a:lnTo>
                  <a:lnTo>
                    <a:pt x="1058120" y="688039"/>
                  </a:lnTo>
                  <a:lnTo>
                    <a:pt x="1082467" y="649774"/>
                  </a:lnTo>
                  <a:lnTo>
                    <a:pt x="1105895" y="610880"/>
                  </a:lnTo>
                  <a:lnTo>
                    <a:pt x="1128390" y="571374"/>
                  </a:lnTo>
                  <a:lnTo>
                    <a:pt x="1149936" y="531269"/>
                  </a:lnTo>
                  <a:lnTo>
                    <a:pt x="1170518" y="490582"/>
                  </a:lnTo>
                  <a:lnTo>
                    <a:pt x="1190122" y="449327"/>
                  </a:lnTo>
                  <a:lnTo>
                    <a:pt x="1208730" y="407520"/>
                  </a:lnTo>
                  <a:lnTo>
                    <a:pt x="1226329" y="365176"/>
                  </a:lnTo>
                  <a:lnTo>
                    <a:pt x="1242904" y="322311"/>
                  </a:lnTo>
                  <a:lnTo>
                    <a:pt x="1258438" y="278939"/>
                  </a:lnTo>
                  <a:lnTo>
                    <a:pt x="1272916" y="235076"/>
                  </a:lnTo>
                  <a:lnTo>
                    <a:pt x="1286324" y="190737"/>
                  </a:lnTo>
                  <a:lnTo>
                    <a:pt x="1298646" y="145938"/>
                  </a:lnTo>
                  <a:lnTo>
                    <a:pt x="1309867" y="100693"/>
                  </a:lnTo>
                  <a:lnTo>
                    <a:pt x="1319972" y="55018"/>
                  </a:lnTo>
                  <a:lnTo>
                    <a:pt x="1328945" y="8928"/>
                  </a:lnTo>
                  <a:lnTo>
                    <a:pt x="1330448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1"/>
          <p:cNvSpPr/>
          <p:nvPr/>
        </p:nvSpPr>
        <p:spPr>
          <a:xfrm>
            <a:off x="9113188" y="0"/>
            <a:ext cx="2254885" cy="238125"/>
          </a:xfrm>
          <a:custGeom>
            <a:avLst/>
            <a:gdLst/>
            <a:ahLst/>
            <a:cxnLst/>
            <a:rect l="l" t="t" r="r" b="b"/>
            <a:pathLst>
              <a:path w="2254884" h="238125" extrusionOk="0">
                <a:moveTo>
                  <a:pt x="2254748" y="0"/>
                </a:moveTo>
                <a:lnTo>
                  <a:pt x="0" y="0"/>
                </a:lnTo>
                <a:lnTo>
                  <a:pt x="0" y="237751"/>
                </a:lnTo>
                <a:lnTo>
                  <a:pt x="2254748" y="237751"/>
                </a:lnTo>
                <a:lnTo>
                  <a:pt x="2254748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"/>
          <p:cNvSpPr/>
          <p:nvPr/>
        </p:nvSpPr>
        <p:spPr>
          <a:xfrm>
            <a:off x="12597679" y="0"/>
            <a:ext cx="1127760" cy="379095"/>
          </a:xfrm>
          <a:custGeom>
            <a:avLst/>
            <a:gdLst/>
            <a:ahLst/>
            <a:cxnLst/>
            <a:rect l="l" t="t" r="r" b="b"/>
            <a:pathLst>
              <a:path w="1127759" h="379095" extrusionOk="0">
                <a:moveTo>
                  <a:pt x="1127368" y="0"/>
                </a:moveTo>
                <a:lnTo>
                  <a:pt x="0" y="0"/>
                </a:lnTo>
                <a:lnTo>
                  <a:pt x="0" y="378606"/>
                </a:lnTo>
                <a:lnTo>
                  <a:pt x="1127368" y="378606"/>
                </a:lnTo>
                <a:lnTo>
                  <a:pt x="1127368" y="0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"/>
          <p:cNvSpPr/>
          <p:nvPr/>
        </p:nvSpPr>
        <p:spPr>
          <a:xfrm>
            <a:off x="3609052" y="0"/>
            <a:ext cx="850900" cy="676275"/>
          </a:xfrm>
          <a:custGeom>
            <a:avLst/>
            <a:gdLst/>
            <a:ahLst/>
            <a:cxnLst/>
            <a:rect l="l" t="t" r="r" b="b"/>
            <a:pathLst>
              <a:path w="850900" h="676275" extrusionOk="0">
                <a:moveTo>
                  <a:pt x="850707" y="0"/>
                </a:moveTo>
                <a:lnTo>
                  <a:pt x="0" y="0"/>
                </a:lnTo>
                <a:lnTo>
                  <a:pt x="0" y="675769"/>
                </a:lnTo>
                <a:lnTo>
                  <a:pt x="850707" y="675769"/>
                </a:lnTo>
                <a:lnTo>
                  <a:pt x="850707" y="0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 extrusionOk="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 extrusionOk="0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"/>
          <p:cNvSpPr/>
          <p:nvPr/>
        </p:nvSpPr>
        <p:spPr>
          <a:xfrm>
            <a:off x="0" y="2069978"/>
            <a:ext cx="339725" cy="1323340"/>
          </a:xfrm>
          <a:custGeom>
            <a:avLst/>
            <a:gdLst/>
            <a:ahLst/>
            <a:cxnLst/>
            <a:rect l="l" t="t" r="r" b="b"/>
            <a:pathLst>
              <a:path w="339725" h="1323339" extrusionOk="0">
                <a:moveTo>
                  <a:pt x="339623" y="0"/>
                </a:moveTo>
                <a:lnTo>
                  <a:pt x="0" y="0"/>
                </a:lnTo>
                <a:lnTo>
                  <a:pt x="0" y="1323320"/>
                </a:lnTo>
                <a:lnTo>
                  <a:pt x="339623" y="1323320"/>
                </a:lnTo>
                <a:lnTo>
                  <a:pt x="339623" y="0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 extrusionOk="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1301" y="9549269"/>
            <a:ext cx="756689" cy="9263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"/>
          <p:cNvGrpSpPr/>
          <p:nvPr/>
        </p:nvGrpSpPr>
        <p:grpSpPr>
          <a:xfrm>
            <a:off x="15875587" y="9549266"/>
            <a:ext cx="31122" cy="929408"/>
            <a:chOff x="15875587" y="9549266"/>
            <a:chExt cx="31122" cy="929408"/>
          </a:xfrm>
        </p:grpSpPr>
        <p:sp>
          <p:nvSpPr>
            <p:cNvPr id="63" name="Google Shape;63;p1"/>
            <p:cNvSpPr/>
            <p:nvPr/>
          </p:nvSpPr>
          <p:spPr>
            <a:xfrm>
              <a:off x="15875594" y="9549266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 extrusionOk="0">
                  <a:moveTo>
                    <a:pt x="30941" y="0"/>
                  </a:moveTo>
                  <a:lnTo>
                    <a:pt x="0" y="0"/>
                  </a:lnTo>
                  <a:lnTo>
                    <a:pt x="0" y="320566"/>
                  </a:lnTo>
                  <a:lnTo>
                    <a:pt x="30941" y="299289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5875587" y="10157999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 extrusionOk="0">
                  <a:moveTo>
                    <a:pt x="30941" y="0"/>
                  </a:moveTo>
                  <a:lnTo>
                    <a:pt x="0" y="21758"/>
                  </a:lnTo>
                  <a:lnTo>
                    <a:pt x="0" y="320566"/>
                  </a:lnTo>
                  <a:lnTo>
                    <a:pt x="30941" y="32056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5875587" y="9848555"/>
              <a:ext cx="31115" cy="331470"/>
            </a:xfrm>
            <a:custGeom>
              <a:avLst/>
              <a:gdLst/>
              <a:ahLst/>
              <a:cxnLst/>
              <a:rect l="l" t="t" r="r" b="b"/>
              <a:pathLst>
                <a:path w="31115" h="331470" extrusionOk="0">
                  <a:moveTo>
                    <a:pt x="30941" y="0"/>
                  </a:moveTo>
                  <a:lnTo>
                    <a:pt x="0" y="21276"/>
                  </a:lnTo>
                  <a:lnTo>
                    <a:pt x="0" y="331204"/>
                  </a:lnTo>
                  <a:lnTo>
                    <a:pt x="30941" y="30944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1"/>
          <p:cNvGrpSpPr/>
          <p:nvPr/>
        </p:nvGrpSpPr>
        <p:grpSpPr>
          <a:xfrm>
            <a:off x="16093644" y="9551684"/>
            <a:ext cx="1162995" cy="258676"/>
            <a:chOff x="16093644" y="9551684"/>
            <a:chExt cx="1162995" cy="258676"/>
          </a:xfrm>
        </p:grpSpPr>
        <p:pic>
          <p:nvPicPr>
            <p:cNvPr id="67" name="Google Shape;67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093644" y="9627595"/>
              <a:ext cx="153764" cy="180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"/>
            <p:cNvSpPr/>
            <p:nvPr/>
          </p:nvSpPr>
          <p:spPr>
            <a:xfrm>
              <a:off x="16267716" y="9551686"/>
              <a:ext cx="180975" cy="255904"/>
            </a:xfrm>
            <a:custGeom>
              <a:avLst/>
              <a:gdLst/>
              <a:ahLst/>
              <a:cxnLst/>
              <a:rect l="l" t="t" r="r" b="b"/>
              <a:pathLst>
                <a:path w="180975" h="255904" extrusionOk="0">
                  <a:moveTo>
                    <a:pt x="113619" y="75913"/>
                  </a:moveTo>
                  <a:lnTo>
                    <a:pt x="67202" y="75913"/>
                  </a:lnTo>
                  <a:lnTo>
                    <a:pt x="0" y="255772"/>
                  </a:lnTo>
                  <a:lnTo>
                    <a:pt x="38668" y="255772"/>
                  </a:lnTo>
                  <a:lnTo>
                    <a:pt x="54144" y="213229"/>
                  </a:lnTo>
                  <a:lnTo>
                    <a:pt x="164925" y="213229"/>
                  </a:lnTo>
                  <a:lnTo>
                    <a:pt x="151917" y="178413"/>
                  </a:lnTo>
                  <a:lnTo>
                    <a:pt x="66720" y="178413"/>
                  </a:lnTo>
                  <a:lnTo>
                    <a:pt x="90405" y="113137"/>
                  </a:lnTo>
                  <a:lnTo>
                    <a:pt x="127527" y="113137"/>
                  </a:lnTo>
                  <a:lnTo>
                    <a:pt x="113619" y="75913"/>
                  </a:lnTo>
                  <a:close/>
                </a:path>
                <a:path w="180975" h="255904" extrusionOk="0">
                  <a:moveTo>
                    <a:pt x="164925" y="213229"/>
                  </a:moveTo>
                  <a:lnTo>
                    <a:pt x="126666" y="213229"/>
                  </a:lnTo>
                  <a:lnTo>
                    <a:pt x="141660" y="255772"/>
                  </a:lnTo>
                  <a:lnTo>
                    <a:pt x="180821" y="255772"/>
                  </a:lnTo>
                  <a:lnTo>
                    <a:pt x="164925" y="213229"/>
                  </a:lnTo>
                  <a:close/>
                </a:path>
                <a:path w="180975" h="255904" extrusionOk="0">
                  <a:moveTo>
                    <a:pt x="127527" y="113137"/>
                  </a:moveTo>
                  <a:lnTo>
                    <a:pt x="90405" y="113137"/>
                  </a:lnTo>
                  <a:lnTo>
                    <a:pt x="114101" y="178413"/>
                  </a:lnTo>
                  <a:lnTo>
                    <a:pt x="151917" y="178413"/>
                  </a:lnTo>
                  <a:lnTo>
                    <a:pt x="127527" y="113137"/>
                  </a:lnTo>
                  <a:close/>
                </a:path>
                <a:path w="180975" h="255904" extrusionOk="0">
                  <a:moveTo>
                    <a:pt x="100562" y="0"/>
                  </a:moveTo>
                  <a:lnTo>
                    <a:pt x="58972" y="41579"/>
                  </a:lnTo>
                  <a:lnTo>
                    <a:pt x="74940" y="57537"/>
                  </a:lnTo>
                  <a:lnTo>
                    <a:pt x="122320" y="21758"/>
                  </a:lnTo>
                  <a:lnTo>
                    <a:pt x="100562" y="0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9" name="Google Shape;69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470297" y="9624691"/>
              <a:ext cx="342326" cy="185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838726" y="9627595"/>
              <a:ext cx="156654" cy="179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020040" y="9627595"/>
              <a:ext cx="153754" cy="180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1"/>
            <p:cNvSpPr/>
            <p:nvPr/>
          </p:nvSpPr>
          <p:spPr>
            <a:xfrm>
              <a:off x="17193139" y="9551684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 extrusionOk="0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 extrusionOk="0">
                  <a:moveTo>
                    <a:pt x="50291" y="75913"/>
                  </a:moveTo>
                  <a:lnTo>
                    <a:pt x="13538" y="75913"/>
                  </a:lnTo>
                  <a:lnTo>
                    <a:pt x="13538" y="255772"/>
                  </a:lnTo>
                  <a:lnTo>
                    <a:pt x="50291" y="255772"/>
                  </a:lnTo>
                  <a:lnTo>
                    <a:pt x="50291" y="75913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1"/>
          <p:cNvGrpSpPr/>
          <p:nvPr/>
        </p:nvGrpSpPr>
        <p:grpSpPr>
          <a:xfrm>
            <a:off x="16085429" y="9860160"/>
            <a:ext cx="1457444" cy="258584"/>
            <a:chOff x="16085429" y="9860160"/>
            <a:chExt cx="1457444" cy="258584"/>
          </a:xfrm>
        </p:grpSpPr>
        <p:pic>
          <p:nvPicPr>
            <p:cNvPr id="74" name="Google Shape;74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085429" y="9932201"/>
              <a:ext cx="146498" cy="185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56585" y="9932682"/>
              <a:ext cx="344253" cy="185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1"/>
            <p:cNvSpPr/>
            <p:nvPr/>
          </p:nvSpPr>
          <p:spPr>
            <a:xfrm>
              <a:off x="16626941" y="9932689"/>
              <a:ext cx="659130" cy="186055"/>
            </a:xfrm>
            <a:custGeom>
              <a:avLst/>
              <a:gdLst/>
              <a:ahLst/>
              <a:cxnLst/>
              <a:rect l="l" t="t" r="r" b="b"/>
              <a:pathLst>
                <a:path w="659130" h="186054" extrusionOk="0">
                  <a:moveTo>
                    <a:pt x="148450" y="182765"/>
                  </a:moveTo>
                  <a:lnTo>
                    <a:pt x="100317" y="117983"/>
                  </a:lnTo>
                  <a:lnTo>
                    <a:pt x="98158" y="115074"/>
                  </a:lnTo>
                  <a:lnTo>
                    <a:pt x="107327" y="112268"/>
                  </a:lnTo>
                  <a:lnTo>
                    <a:pt x="115316" y="108254"/>
                  </a:lnTo>
                  <a:lnTo>
                    <a:pt x="138125" y="71755"/>
                  </a:lnTo>
                  <a:lnTo>
                    <a:pt x="138772" y="61404"/>
                  </a:lnTo>
                  <a:lnTo>
                    <a:pt x="137706" y="48717"/>
                  </a:lnTo>
                  <a:lnTo>
                    <a:pt x="134620" y="37719"/>
                  </a:lnTo>
                  <a:lnTo>
                    <a:pt x="134543" y="37414"/>
                  </a:lnTo>
                  <a:lnTo>
                    <a:pt x="103111" y="6896"/>
                  </a:lnTo>
                  <a:lnTo>
                    <a:pt x="101536" y="6515"/>
                  </a:lnTo>
                  <a:lnTo>
                    <a:pt x="101536" y="54152"/>
                  </a:lnTo>
                  <a:lnTo>
                    <a:pt x="101536" y="69151"/>
                  </a:lnTo>
                  <a:lnTo>
                    <a:pt x="99123" y="74942"/>
                  </a:lnTo>
                  <a:lnTo>
                    <a:pt x="89458" y="83654"/>
                  </a:lnTo>
                  <a:lnTo>
                    <a:pt x="82194" y="85585"/>
                  </a:lnTo>
                  <a:lnTo>
                    <a:pt x="36753" y="85585"/>
                  </a:lnTo>
                  <a:lnTo>
                    <a:pt x="36753" y="37719"/>
                  </a:lnTo>
                  <a:lnTo>
                    <a:pt x="82677" y="37719"/>
                  </a:lnTo>
                  <a:lnTo>
                    <a:pt x="89458" y="39649"/>
                  </a:lnTo>
                  <a:lnTo>
                    <a:pt x="99123" y="48348"/>
                  </a:lnTo>
                  <a:lnTo>
                    <a:pt x="101536" y="54152"/>
                  </a:lnTo>
                  <a:lnTo>
                    <a:pt x="101536" y="6515"/>
                  </a:lnTo>
                  <a:lnTo>
                    <a:pt x="91059" y="3911"/>
                  </a:lnTo>
                  <a:lnTo>
                    <a:pt x="77355" y="2908"/>
                  </a:lnTo>
                  <a:lnTo>
                    <a:pt x="0" y="2908"/>
                  </a:lnTo>
                  <a:lnTo>
                    <a:pt x="0" y="182765"/>
                  </a:lnTo>
                  <a:lnTo>
                    <a:pt x="36753" y="182765"/>
                  </a:lnTo>
                  <a:lnTo>
                    <a:pt x="36753" y="117983"/>
                  </a:lnTo>
                  <a:lnTo>
                    <a:pt x="57061" y="117983"/>
                  </a:lnTo>
                  <a:lnTo>
                    <a:pt x="103479" y="182765"/>
                  </a:lnTo>
                  <a:lnTo>
                    <a:pt x="148450" y="182765"/>
                  </a:lnTo>
                  <a:close/>
                </a:path>
                <a:path w="659130" h="186054" extrusionOk="0">
                  <a:moveTo>
                    <a:pt x="292036" y="2908"/>
                  </a:moveTo>
                  <a:lnTo>
                    <a:pt x="151828" y="2908"/>
                  </a:lnTo>
                  <a:lnTo>
                    <a:pt x="151828" y="37198"/>
                  </a:lnTo>
                  <a:lnTo>
                    <a:pt x="203555" y="37198"/>
                  </a:lnTo>
                  <a:lnTo>
                    <a:pt x="203555" y="181978"/>
                  </a:lnTo>
                  <a:lnTo>
                    <a:pt x="240309" y="181978"/>
                  </a:lnTo>
                  <a:lnTo>
                    <a:pt x="240309" y="37198"/>
                  </a:lnTo>
                  <a:lnTo>
                    <a:pt x="292036" y="37198"/>
                  </a:lnTo>
                  <a:lnTo>
                    <a:pt x="292036" y="2908"/>
                  </a:lnTo>
                  <a:close/>
                </a:path>
                <a:path w="659130" h="186054" extrusionOk="0">
                  <a:moveTo>
                    <a:pt x="491236" y="92837"/>
                  </a:moveTo>
                  <a:lnTo>
                    <a:pt x="489546" y="73990"/>
                  </a:lnTo>
                  <a:lnTo>
                    <a:pt x="489521" y="73774"/>
                  </a:lnTo>
                  <a:lnTo>
                    <a:pt x="484466" y="56642"/>
                  </a:lnTo>
                  <a:lnTo>
                    <a:pt x="484416" y="56451"/>
                  </a:lnTo>
                  <a:lnTo>
                    <a:pt x="475983" y="40817"/>
                  </a:lnTo>
                  <a:lnTo>
                    <a:pt x="471004" y="34810"/>
                  </a:lnTo>
                  <a:lnTo>
                    <a:pt x="464172" y="26593"/>
                  </a:lnTo>
                  <a:lnTo>
                    <a:pt x="454012" y="18249"/>
                  </a:lnTo>
                  <a:lnTo>
                    <a:pt x="454012" y="92837"/>
                  </a:lnTo>
                  <a:lnTo>
                    <a:pt x="453021" y="104902"/>
                  </a:lnTo>
                  <a:lnTo>
                    <a:pt x="429336" y="141681"/>
                  </a:lnTo>
                  <a:lnTo>
                    <a:pt x="397459" y="150850"/>
                  </a:lnTo>
                  <a:lnTo>
                    <a:pt x="385660" y="149847"/>
                  </a:lnTo>
                  <a:lnTo>
                    <a:pt x="349846" y="125603"/>
                  </a:lnTo>
                  <a:lnTo>
                    <a:pt x="340880" y="92837"/>
                  </a:lnTo>
                  <a:lnTo>
                    <a:pt x="341871" y="80759"/>
                  </a:lnTo>
                  <a:lnTo>
                    <a:pt x="365353" y="43992"/>
                  </a:lnTo>
                  <a:lnTo>
                    <a:pt x="397459" y="34810"/>
                  </a:lnTo>
                  <a:lnTo>
                    <a:pt x="409232" y="35814"/>
                  </a:lnTo>
                  <a:lnTo>
                    <a:pt x="445046" y="60058"/>
                  </a:lnTo>
                  <a:lnTo>
                    <a:pt x="454012" y="92837"/>
                  </a:lnTo>
                  <a:lnTo>
                    <a:pt x="454012" y="18249"/>
                  </a:lnTo>
                  <a:lnTo>
                    <a:pt x="449935" y="14897"/>
                  </a:lnTo>
                  <a:lnTo>
                    <a:pt x="434073" y="6591"/>
                  </a:lnTo>
                  <a:lnTo>
                    <a:pt x="416572" y="1638"/>
                  </a:lnTo>
                  <a:lnTo>
                    <a:pt x="397459" y="0"/>
                  </a:lnTo>
                  <a:lnTo>
                    <a:pt x="378320" y="1638"/>
                  </a:lnTo>
                  <a:lnTo>
                    <a:pt x="330720" y="26593"/>
                  </a:lnTo>
                  <a:lnTo>
                    <a:pt x="310819" y="56451"/>
                  </a:lnTo>
                  <a:lnTo>
                    <a:pt x="310718" y="56642"/>
                  </a:lnTo>
                  <a:lnTo>
                    <a:pt x="305828" y="73774"/>
                  </a:lnTo>
                  <a:lnTo>
                    <a:pt x="305765" y="73990"/>
                  </a:lnTo>
                  <a:lnTo>
                    <a:pt x="304126" y="92837"/>
                  </a:lnTo>
                  <a:lnTo>
                    <a:pt x="319024" y="144919"/>
                  </a:lnTo>
                  <a:lnTo>
                    <a:pt x="360819" y="179082"/>
                  </a:lnTo>
                  <a:lnTo>
                    <a:pt x="397459" y="185674"/>
                  </a:lnTo>
                  <a:lnTo>
                    <a:pt x="416572" y="184035"/>
                  </a:lnTo>
                  <a:lnTo>
                    <a:pt x="434073" y="179082"/>
                  </a:lnTo>
                  <a:lnTo>
                    <a:pt x="449935" y="170776"/>
                  </a:lnTo>
                  <a:lnTo>
                    <a:pt x="464172" y="159067"/>
                  </a:lnTo>
                  <a:lnTo>
                    <a:pt x="471004" y="150850"/>
                  </a:lnTo>
                  <a:lnTo>
                    <a:pt x="475945" y="144919"/>
                  </a:lnTo>
                  <a:lnTo>
                    <a:pt x="484416" y="129222"/>
                  </a:lnTo>
                  <a:lnTo>
                    <a:pt x="489521" y="111887"/>
                  </a:lnTo>
                  <a:lnTo>
                    <a:pt x="491236" y="92837"/>
                  </a:lnTo>
                  <a:close/>
                </a:path>
                <a:path w="659130" h="186054" extrusionOk="0">
                  <a:moveTo>
                    <a:pt x="659015" y="2908"/>
                  </a:moveTo>
                  <a:lnTo>
                    <a:pt x="620344" y="2908"/>
                  </a:lnTo>
                  <a:lnTo>
                    <a:pt x="576338" y="139255"/>
                  </a:lnTo>
                  <a:lnTo>
                    <a:pt x="533311" y="2908"/>
                  </a:lnTo>
                  <a:lnTo>
                    <a:pt x="494626" y="2908"/>
                  </a:lnTo>
                  <a:lnTo>
                    <a:pt x="553135" y="182765"/>
                  </a:lnTo>
                  <a:lnTo>
                    <a:pt x="599554" y="182765"/>
                  </a:lnTo>
                  <a:lnTo>
                    <a:pt x="659015" y="2908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" name="Google Shape;7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306274" y="9935589"/>
              <a:ext cx="153754" cy="180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"/>
            <p:cNvSpPr/>
            <p:nvPr/>
          </p:nvSpPr>
          <p:spPr>
            <a:xfrm>
              <a:off x="17479373" y="9860160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 extrusionOk="0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 extrusionOk="0">
                  <a:moveTo>
                    <a:pt x="49799" y="75432"/>
                  </a:moveTo>
                  <a:lnTo>
                    <a:pt x="13057" y="75432"/>
                  </a:lnTo>
                  <a:lnTo>
                    <a:pt x="13057" y="255290"/>
                  </a:lnTo>
                  <a:lnTo>
                    <a:pt x="49799" y="255290"/>
                  </a:lnTo>
                  <a:lnTo>
                    <a:pt x="49799" y="75432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1"/>
          <p:cNvGrpSpPr/>
          <p:nvPr/>
        </p:nvGrpSpPr>
        <p:grpSpPr>
          <a:xfrm>
            <a:off x="16083007" y="10240676"/>
            <a:ext cx="1396844" cy="185669"/>
            <a:chOff x="16083007" y="10240676"/>
            <a:chExt cx="1396844" cy="185669"/>
          </a:xfrm>
        </p:grpSpPr>
        <p:pic>
          <p:nvPicPr>
            <p:cNvPr id="80" name="Google Shape;8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83007" y="10240676"/>
              <a:ext cx="365055" cy="185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"/>
            <p:cNvSpPr/>
            <p:nvPr/>
          </p:nvSpPr>
          <p:spPr>
            <a:xfrm>
              <a:off x="16480447" y="10243318"/>
              <a:ext cx="121285" cy="180340"/>
            </a:xfrm>
            <a:custGeom>
              <a:avLst/>
              <a:gdLst/>
              <a:ahLst/>
              <a:cxnLst/>
              <a:rect l="l" t="t" r="r" b="b"/>
              <a:pathLst>
                <a:path w="121284" h="180340" extrusionOk="0">
                  <a:moveTo>
                    <a:pt x="120878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72390"/>
                  </a:lnTo>
                  <a:lnTo>
                    <a:pt x="0" y="106680"/>
                  </a:lnTo>
                  <a:lnTo>
                    <a:pt x="0" y="144780"/>
                  </a:lnTo>
                  <a:lnTo>
                    <a:pt x="0" y="180340"/>
                  </a:lnTo>
                  <a:lnTo>
                    <a:pt x="120878" y="180340"/>
                  </a:lnTo>
                  <a:lnTo>
                    <a:pt x="120878" y="144780"/>
                  </a:lnTo>
                  <a:lnTo>
                    <a:pt x="36741" y="144780"/>
                  </a:lnTo>
                  <a:lnTo>
                    <a:pt x="36741" y="106680"/>
                  </a:lnTo>
                  <a:lnTo>
                    <a:pt x="114109" y="106680"/>
                  </a:lnTo>
                  <a:lnTo>
                    <a:pt x="114109" y="72390"/>
                  </a:lnTo>
                  <a:lnTo>
                    <a:pt x="36741" y="72390"/>
                  </a:lnTo>
                  <a:lnTo>
                    <a:pt x="36741" y="35560"/>
                  </a:lnTo>
                  <a:lnTo>
                    <a:pt x="120878" y="35560"/>
                  </a:lnTo>
                  <a:lnTo>
                    <a:pt x="120878" y="0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" name="Google Shape;82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624047" y="10243578"/>
              <a:ext cx="153764" cy="180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1"/>
            <p:cNvSpPr/>
            <p:nvPr/>
          </p:nvSpPr>
          <p:spPr>
            <a:xfrm>
              <a:off x="16798112" y="10243584"/>
              <a:ext cx="140335" cy="179070"/>
            </a:xfrm>
            <a:custGeom>
              <a:avLst/>
              <a:gdLst/>
              <a:ahLst/>
              <a:cxnLst/>
              <a:rect l="l" t="t" r="r" b="b"/>
              <a:pathLst>
                <a:path w="140334" h="179070" extrusionOk="0">
                  <a:moveTo>
                    <a:pt x="140208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51727" y="34290"/>
                  </a:lnTo>
                  <a:lnTo>
                    <a:pt x="51727" y="179070"/>
                  </a:lnTo>
                  <a:lnTo>
                    <a:pt x="88480" y="179070"/>
                  </a:lnTo>
                  <a:lnTo>
                    <a:pt x="88480" y="34290"/>
                  </a:lnTo>
                  <a:lnTo>
                    <a:pt x="140208" y="34290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" name="Google Shape;84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960572" y="10243578"/>
              <a:ext cx="147953" cy="182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7140918" y="10243570"/>
              <a:ext cx="338933" cy="1798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1"/>
          <p:cNvSpPr txBox="1"/>
          <p:nvPr/>
        </p:nvSpPr>
        <p:spPr>
          <a:xfrm>
            <a:off x="7502447" y="9562587"/>
            <a:ext cx="5143500" cy="97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18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latin typeface="Arial"/>
                <a:ea typeface="Arial"/>
                <a:cs typeface="Arial"/>
                <a:sym typeface="Arial"/>
              </a:rPr>
              <a:t>HIGH	PERFORMANCE </a:t>
            </a:r>
            <a:endParaRPr sz="315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8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 sz="315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6442450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w="120000" h="1210309" extrusionOk="0">
                <a:moveTo>
                  <a:pt x="0" y="0"/>
                </a:moveTo>
                <a:lnTo>
                  <a:pt x="0" y="1209889"/>
                </a:lnTo>
              </a:path>
            </a:pathLst>
          </a:custGeom>
          <a:noFill/>
          <a:ln w="33325" cap="flat" cmpd="sng">
            <a:solidFill>
              <a:srgbClr val="C59C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13697984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w="120000" h="1210309" extrusionOk="0">
                <a:moveTo>
                  <a:pt x="0" y="0"/>
                </a:moveTo>
                <a:lnTo>
                  <a:pt x="0" y="1209889"/>
                </a:lnTo>
              </a:path>
            </a:pathLst>
          </a:custGeom>
          <a:noFill/>
          <a:ln w="33325" cap="flat" cmpd="sng">
            <a:solidFill>
              <a:srgbClr val="C59C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1"/>
          <p:cNvGrpSpPr/>
          <p:nvPr/>
        </p:nvGrpSpPr>
        <p:grpSpPr>
          <a:xfrm>
            <a:off x="2530066" y="9552792"/>
            <a:ext cx="929005" cy="625475"/>
            <a:chOff x="2530066" y="9552792"/>
            <a:chExt cx="929005" cy="625475"/>
          </a:xfrm>
        </p:grpSpPr>
        <p:sp>
          <p:nvSpPr>
            <p:cNvPr id="90" name="Google Shape;90;p1"/>
            <p:cNvSpPr/>
            <p:nvPr/>
          </p:nvSpPr>
          <p:spPr>
            <a:xfrm>
              <a:off x="2533807" y="9864118"/>
              <a:ext cx="920750" cy="309880"/>
            </a:xfrm>
            <a:custGeom>
              <a:avLst/>
              <a:gdLst/>
              <a:ahLst/>
              <a:cxnLst/>
              <a:rect l="l" t="t" r="r" b="b"/>
              <a:pathLst>
                <a:path w="920750" h="309879" extrusionOk="0">
                  <a:moveTo>
                    <a:pt x="920547" y="0"/>
                  </a:moveTo>
                  <a:lnTo>
                    <a:pt x="0" y="0"/>
                  </a:lnTo>
                  <a:lnTo>
                    <a:pt x="0" y="309655"/>
                  </a:lnTo>
                  <a:lnTo>
                    <a:pt x="920547" y="309655"/>
                  </a:lnTo>
                  <a:lnTo>
                    <a:pt x="92054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2534778" y="9556795"/>
              <a:ext cx="459740" cy="617220"/>
            </a:xfrm>
            <a:custGeom>
              <a:avLst/>
              <a:gdLst/>
              <a:ahLst/>
              <a:cxnLst/>
              <a:rect l="l" t="t" r="r" b="b"/>
              <a:pathLst>
                <a:path w="459739" h="617220" extrusionOk="0">
                  <a:moveTo>
                    <a:pt x="0" y="0"/>
                  </a:moveTo>
                  <a:lnTo>
                    <a:pt x="0" y="616975"/>
                  </a:lnTo>
                  <a:lnTo>
                    <a:pt x="459326" y="307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2530066" y="9552792"/>
              <a:ext cx="929005" cy="625475"/>
            </a:xfrm>
            <a:custGeom>
              <a:avLst/>
              <a:gdLst/>
              <a:ahLst/>
              <a:cxnLst/>
              <a:rect l="l" t="t" r="r" b="b"/>
              <a:pathLst>
                <a:path w="929004" h="625475" extrusionOk="0">
                  <a:moveTo>
                    <a:pt x="0" y="0"/>
                  </a:moveTo>
                  <a:lnTo>
                    <a:pt x="928390" y="0"/>
                  </a:lnTo>
                  <a:lnTo>
                    <a:pt x="928390" y="624944"/>
                  </a:lnTo>
                  <a:lnTo>
                    <a:pt x="0" y="6249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0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1"/>
          <p:cNvGrpSpPr/>
          <p:nvPr/>
        </p:nvGrpSpPr>
        <p:grpSpPr>
          <a:xfrm>
            <a:off x="2572108" y="10256915"/>
            <a:ext cx="844344" cy="388911"/>
            <a:chOff x="2572108" y="10256915"/>
            <a:chExt cx="844344" cy="388911"/>
          </a:xfrm>
        </p:grpSpPr>
        <p:sp>
          <p:nvSpPr>
            <p:cNvPr id="94" name="Google Shape;94;p1"/>
            <p:cNvSpPr/>
            <p:nvPr/>
          </p:nvSpPr>
          <p:spPr>
            <a:xfrm>
              <a:off x="2716503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315" y="0"/>
                  </a:moveTo>
                  <a:lnTo>
                    <a:pt x="91180" y="6798"/>
                  </a:lnTo>
                  <a:lnTo>
                    <a:pt x="54584" y="25727"/>
                  </a:lnTo>
                  <a:lnTo>
                    <a:pt x="25724" y="54590"/>
                  </a:lnTo>
                  <a:lnTo>
                    <a:pt x="6797" y="91189"/>
                  </a:lnTo>
                  <a:lnTo>
                    <a:pt x="0" y="133325"/>
                  </a:lnTo>
                  <a:lnTo>
                    <a:pt x="6797" y="175466"/>
                  </a:lnTo>
                  <a:lnTo>
                    <a:pt x="25625" y="211867"/>
                  </a:lnTo>
                  <a:lnTo>
                    <a:pt x="54584" y="240909"/>
                  </a:lnTo>
                  <a:lnTo>
                    <a:pt x="91180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 extrusionOk="0">
                  <a:moveTo>
                    <a:pt x="205263" y="22219"/>
                  </a:moveTo>
                  <a:lnTo>
                    <a:pt x="133315" y="22219"/>
                  </a:lnTo>
                  <a:lnTo>
                    <a:pt x="176552" y="30952"/>
                  </a:lnTo>
                  <a:lnTo>
                    <a:pt x="211870" y="54766"/>
                  </a:lnTo>
                  <a:lnTo>
                    <a:pt x="235687" y="90083"/>
                  </a:lnTo>
                  <a:lnTo>
                    <a:pt x="244421" y="133325"/>
                  </a:lnTo>
                  <a:lnTo>
                    <a:pt x="235687" y="176565"/>
                  </a:lnTo>
                  <a:lnTo>
                    <a:pt x="211870" y="211867"/>
                  </a:lnTo>
                  <a:lnTo>
                    <a:pt x="176552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3005336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315" y="0"/>
                  </a:moveTo>
                  <a:lnTo>
                    <a:pt x="91172" y="6798"/>
                  </a:lnTo>
                  <a:lnTo>
                    <a:pt x="54575" y="25727"/>
                  </a:lnTo>
                  <a:lnTo>
                    <a:pt x="25718" y="54590"/>
                  </a:lnTo>
                  <a:lnTo>
                    <a:pt x="6795" y="91189"/>
                  </a:lnTo>
                  <a:lnTo>
                    <a:pt x="0" y="133325"/>
                  </a:lnTo>
                  <a:lnTo>
                    <a:pt x="6795" y="175466"/>
                  </a:lnTo>
                  <a:lnTo>
                    <a:pt x="25619" y="211867"/>
                  </a:lnTo>
                  <a:lnTo>
                    <a:pt x="54575" y="240909"/>
                  </a:lnTo>
                  <a:lnTo>
                    <a:pt x="91172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 extrusionOk="0">
                  <a:moveTo>
                    <a:pt x="205263" y="22219"/>
                  </a:moveTo>
                  <a:lnTo>
                    <a:pt x="133315" y="22219"/>
                  </a:lnTo>
                  <a:lnTo>
                    <a:pt x="176560" y="30952"/>
                  </a:lnTo>
                  <a:lnTo>
                    <a:pt x="211873" y="54766"/>
                  </a:lnTo>
                  <a:lnTo>
                    <a:pt x="235681" y="90083"/>
                  </a:lnTo>
                  <a:lnTo>
                    <a:pt x="244411" y="133325"/>
                  </a:lnTo>
                  <a:lnTo>
                    <a:pt x="235681" y="176565"/>
                  </a:lnTo>
                  <a:lnTo>
                    <a:pt x="211873" y="211867"/>
                  </a:lnTo>
                  <a:lnTo>
                    <a:pt x="176560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2572108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294" y="0"/>
                  </a:moveTo>
                  <a:lnTo>
                    <a:pt x="91157" y="6794"/>
                  </a:lnTo>
                  <a:lnTo>
                    <a:pt x="54566" y="25713"/>
                  </a:lnTo>
                  <a:lnTo>
                    <a:pt x="25713" y="54566"/>
                  </a:lnTo>
                  <a:lnTo>
                    <a:pt x="6794" y="91157"/>
                  </a:lnTo>
                  <a:lnTo>
                    <a:pt x="0" y="133294"/>
                  </a:lnTo>
                  <a:lnTo>
                    <a:pt x="6794" y="175429"/>
                  </a:lnTo>
                  <a:lnTo>
                    <a:pt x="25626" y="211856"/>
                  </a:lnTo>
                  <a:lnTo>
                    <a:pt x="54566" y="240885"/>
                  </a:lnTo>
                  <a:lnTo>
                    <a:pt x="91157" y="259812"/>
                  </a:lnTo>
                  <a:lnTo>
                    <a:pt x="133294" y="266609"/>
                  </a:lnTo>
                  <a:lnTo>
                    <a:pt x="175429" y="259812"/>
                  </a:lnTo>
                  <a:lnTo>
                    <a:pt x="205248" y="244390"/>
                  </a:lnTo>
                  <a:lnTo>
                    <a:pt x="133294" y="244390"/>
                  </a:lnTo>
                  <a:lnTo>
                    <a:pt x="90048" y="235661"/>
                  </a:lnTo>
                  <a:lnTo>
                    <a:pt x="54743" y="211856"/>
                  </a:lnTo>
                  <a:lnTo>
                    <a:pt x="30944" y="176543"/>
                  </a:lnTo>
                  <a:lnTo>
                    <a:pt x="22219" y="133294"/>
                  </a:lnTo>
                  <a:lnTo>
                    <a:pt x="30944" y="90070"/>
                  </a:lnTo>
                  <a:lnTo>
                    <a:pt x="54743" y="54762"/>
                  </a:lnTo>
                  <a:lnTo>
                    <a:pt x="90048" y="30951"/>
                  </a:lnTo>
                  <a:lnTo>
                    <a:pt x="133294" y="22219"/>
                  </a:lnTo>
                  <a:lnTo>
                    <a:pt x="205266" y="22219"/>
                  </a:lnTo>
                  <a:lnTo>
                    <a:pt x="175429" y="6794"/>
                  </a:lnTo>
                  <a:lnTo>
                    <a:pt x="133294" y="0"/>
                  </a:lnTo>
                  <a:close/>
                </a:path>
                <a:path w="266700" h="266700" extrusionOk="0">
                  <a:moveTo>
                    <a:pt x="205266" y="22219"/>
                  </a:moveTo>
                  <a:lnTo>
                    <a:pt x="133294" y="22219"/>
                  </a:lnTo>
                  <a:lnTo>
                    <a:pt x="176539" y="30951"/>
                  </a:lnTo>
                  <a:lnTo>
                    <a:pt x="211852" y="54762"/>
                  </a:lnTo>
                  <a:lnTo>
                    <a:pt x="235660" y="90070"/>
                  </a:lnTo>
                  <a:lnTo>
                    <a:pt x="244390" y="133294"/>
                  </a:lnTo>
                  <a:lnTo>
                    <a:pt x="235660" y="176543"/>
                  </a:lnTo>
                  <a:lnTo>
                    <a:pt x="211852" y="211856"/>
                  </a:lnTo>
                  <a:lnTo>
                    <a:pt x="176539" y="235661"/>
                  </a:lnTo>
                  <a:lnTo>
                    <a:pt x="133294" y="244390"/>
                  </a:lnTo>
                  <a:lnTo>
                    <a:pt x="205248" y="244390"/>
                  </a:lnTo>
                  <a:lnTo>
                    <a:pt x="212025" y="240885"/>
                  </a:lnTo>
                  <a:lnTo>
                    <a:pt x="240885" y="212025"/>
                  </a:lnTo>
                  <a:lnTo>
                    <a:pt x="259812" y="175429"/>
                  </a:lnTo>
                  <a:lnTo>
                    <a:pt x="266609" y="133294"/>
                  </a:lnTo>
                  <a:lnTo>
                    <a:pt x="259812" y="91157"/>
                  </a:lnTo>
                  <a:lnTo>
                    <a:pt x="240987" y="54762"/>
                  </a:lnTo>
                  <a:lnTo>
                    <a:pt x="240885" y="54566"/>
                  </a:lnTo>
                  <a:lnTo>
                    <a:pt x="212025" y="25713"/>
                  </a:lnTo>
                  <a:lnTo>
                    <a:pt x="205266" y="22219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2860935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4" y="259812"/>
                  </a:lnTo>
                  <a:lnTo>
                    <a:pt x="205273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91" y="22219"/>
                  </a:lnTo>
                  <a:lnTo>
                    <a:pt x="175454" y="6794"/>
                  </a:lnTo>
                  <a:lnTo>
                    <a:pt x="133315" y="0"/>
                  </a:lnTo>
                  <a:close/>
                </a:path>
                <a:path w="266700" h="266700" extrusionOk="0">
                  <a:moveTo>
                    <a:pt x="205291" y="22219"/>
                  </a:moveTo>
                  <a:lnTo>
                    <a:pt x="133315" y="22219"/>
                  </a:lnTo>
                  <a:lnTo>
                    <a:pt x="176551" y="30951"/>
                  </a:lnTo>
                  <a:lnTo>
                    <a:pt x="211865" y="54762"/>
                  </a:lnTo>
                  <a:lnTo>
                    <a:pt x="235678" y="90070"/>
                  </a:lnTo>
                  <a:lnTo>
                    <a:pt x="244411" y="133294"/>
                  </a:lnTo>
                  <a:lnTo>
                    <a:pt x="235678" y="176543"/>
                  </a:lnTo>
                  <a:lnTo>
                    <a:pt x="211865" y="211856"/>
                  </a:lnTo>
                  <a:lnTo>
                    <a:pt x="176551" y="235661"/>
                  </a:lnTo>
                  <a:lnTo>
                    <a:pt x="133315" y="244390"/>
                  </a:lnTo>
                  <a:lnTo>
                    <a:pt x="205273" y="244390"/>
                  </a:lnTo>
                  <a:lnTo>
                    <a:pt x="212051" y="240885"/>
                  </a:lnTo>
                  <a:lnTo>
                    <a:pt x="240909" y="212025"/>
                  </a:lnTo>
                  <a:lnTo>
                    <a:pt x="259834" y="175429"/>
                  </a:lnTo>
                  <a:lnTo>
                    <a:pt x="266630" y="133294"/>
                  </a:lnTo>
                  <a:lnTo>
                    <a:pt x="259834" y="91157"/>
                  </a:lnTo>
                  <a:lnTo>
                    <a:pt x="241011" y="54762"/>
                  </a:lnTo>
                  <a:lnTo>
                    <a:pt x="240909" y="54566"/>
                  </a:lnTo>
                  <a:lnTo>
                    <a:pt x="212051" y="25713"/>
                  </a:lnTo>
                  <a:lnTo>
                    <a:pt x="205291" y="22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3149752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6" y="259812"/>
                  </a:lnTo>
                  <a:lnTo>
                    <a:pt x="205271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89" y="22219"/>
                  </a:lnTo>
                  <a:lnTo>
                    <a:pt x="175456" y="6794"/>
                  </a:lnTo>
                  <a:lnTo>
                    <a:pt x="133315" y="0"/>
                  </a:lnTo>
                  <a:close/>
                </a:path>
                <a:path w="266700" h="266700" extrusionOk="0">
                  <a:moveTo>
                    <a:pt x="205289" y="22219"/>
                  </a:moveTo>
                  <a:lnTo>
                    <a:pt x="133315" y="22219"/>
                  </a:lnTo>
                  <a:lnTo>
                    <a:pt x="176560" y="30951"/>
                  </a:lnTo>
                  <a:lnTo>
                    <a:pt x="211873" y="54762"/>
                  </a:lnTo>
                  <a:lnTo>
                    <a:pt x="235681" y="90070"/>
                  </a:lnTo>
                  <a:lnTo>
                    <a:pt x="244411" y="133294"/>
                  </a:lnTo>
                  <a:lnTo>
                    <a:pt x="235681" y="176543"/>
                  </a:lnTo>
                  <a:lnTo>
                    <a:pt x="211873" y="211856"/>
                  </a:lnTo>
                  <a:lnTo>
                    <a:pt x="176560" y="235661"/>
                  </a:lnTo>
                  <a:lnTo>
                    <a:pt x="133315" y="244390"/>
                  </a:lnTo>
                  <a:lnTo>
                    <a:pt x="205271" y="244390"/>
                  </a:lnTo>
                  <a:lnTo>
                    <a:pt x="212048" y="240885"/>
                  </a:lnTo>
                  <a:lnTo>
                    <a:pt x="240898" y="212025"/>
                  </a:lnTo>
                  <a:lnTo>
                    <a:pt x="259816" y="175429"/>
                  </a:lnTo>
                  <a:lnTo>
                    <a:pt x="266609" y="133294"/>
                  </a:lnTo>
                  <a:lnTo>
                    <a:pt x="259816" y="91157"/>
                  </a:lnTo>
                  <a:lnTo>
                    <a:pt x="241000" y="54762"/>
                  </a:lnTo>
                  <a:lnTo>
                    <a:pt x="240898" y="54566"/>
                  </a:lnTo>
                  <a:lnTo>
                    <a:pt x="212048" y="25713"/>
                  </a:lnTo>
                  <a:lnTo>
                    <a:pt x="205289" y="22219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2716503" y="10494459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30" h="30479" extrusionOk="0">
                  <a:moveTo>
                    <a:pt x="23674" y="0"/>
                  </a:moveTo>
                  <a:lnTo>
                    <a:pt x="649" y="4701"/>
                  </a:lnTo>
                  <a:lnTo>
                    <a:pt x="240" y="9067"/>
                  </a:lnTo>
                  <a:lnTo>
                    <a:pt x="0" y="13507"/>
                  </a:lnTo>
                  <a:lnTo>
                    <a:pt x="0" y="22009"/>
                  </a:lnTo>
                  <a:lnTo>
                    <a:pt x="178" y="25999"/>
                  </a:lnTo>
                  <a:lnTo>
                    <a:pt x="534" y="29936"/>
                  </a:lnTo>
                  <a:lnTo>
                    <a:pt x="22501" y="25936"/>
                  </a:lnTo>
                  <a:lnTo>
                    <a:pt x="22323" y="23308"/>
                  </a:lnTo>
                  <a:lnTo>
                    <a:pt x="22219" y="20659"/>
                  </a:lnTo>
                  <a:lnTo>
                    <a:pt x="22219" y="11842"/>
                  </a:lnTo>
                  <a:lnTo>
                    <a:pt x="22721" y="5842"/>
                  </a:lnTo>
                  <a:lnTo>
                    <a:pt x="23674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0" name="Google Shape;100;p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005478" y="10379572"/>
              <a:ext cx="168434" cy="145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"/>
            <p:cNvSpPr/>
            <p:nvPr/>
          </p:nvSpPr>
          <p:spPr>
            <a:xfrm>
              <a:off x="2849816" y="10379113"/>
              <a:ext cx="36195" cy="28575"/>
            </a:xfrm>
            <a:custGeom>
              <a:avLst/>
              <a:gdLst/>
              <a:ahLst/>
              <a:cxnLst/>
              <a:rect l="l" t="t" r="r" b="b"/>
              <a:pathLst>
                <a:path w="36194" h="28575" extrusionOk="0">
                  <a:moveTo>
                    <a:pt x="3130" y="0"/>
                  </a:moveTo>
                  <a:lnTo>
                    <a:pt x="0" y="0"/>
                  </a:lnTo>
                  <a:lnTo>
                    <a:pt x="10010" y="22679"/>
                  </a:lnTo>
                  <a:lnTo>
                    <a:pt x="16710" y="23478"/>
                  </a:lnTo>
                  <a:lnTo>
                    <a:pt x="23282" y="24672"/>
                  </a:lnTo>
                  <a:lnTo>
                    <a:pt x="29711" y="26246"/>
                  </a:lnTo>
                  <a:lnTo>
                    <a:pt x="35988" y="28187"/>
                  </a:lnTo>
                  <a:lnTo>
                    <a:pt x="35098" y="4670"/>
                  </a:lnTo>
                  <a:lnTo>
                    <a:pt x="28804" y="3119"/>
                  </a:lnTo>
                  <a:lnTo>
                    <a:pt x="22407" y="1874"/>
                  </a:lnTo>
                  <a:lnTo>
                    <a:pt x="15909" y="935"/>
                  </a:lnTo>
                  <a:lnTo>
                    <a:pt x="9308" y="30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1"/>
          <p:cNvGrpSpPr/>
          <p:nvPr/>
        </p:nvGrpSpPr>
        <p:grpSpPr>
          <a:xfrm>
            <a:off x="3718658" y="9501813"/>
            <a:ext cx="755918" cy="191187"/>
            <a:chOff x="3718658" y="9501813"/>
            <a:chExt cx="755918" cy="191187"/>
          </a:xfrm>
        </p:grpSpPr>
        <p:pic>
          <p:nvPicPr>
            <p:cNvPr id="103" name="Google Shape;103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718658" y="9501813"/>
              <a:ext cx="133734" cy="191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"/>
            <p:cNvSpPr/>
            <p:nvPr/>
          </p:nvSpPr>
          <p:spPr>
            <a:xfrm>
              <a:off x="3891851" y="9544233"/>
              <a:ext cx="109855" cy="146050"/>
            </a:xfrm>
            <a:custGeom>
              <a:avLst/>
              <a:gdLst/>
              <a:ahLst/>
              <a:cxnLst/>
              <a:rect l="l" t="t" r="r" b="b"/>
              <a:pathLst>
                <a:path w="109854" h="146050" extrusionOk="0">
                  <a:moveTo>
                    <a:pt x="109499" y="123190"/>
                  </a:moveTo>
                  <a:lnTo>
                    <a:pt x="25704" y="123190"/>
                  </a:lnTo>
                  <a:lnTo>
                    <a:pt x="25704" y="83820"/>
                  </a:lnTo>
                  <a:lnTo>
                    <a:pt x="99060" y="83820"/>
                  </a:lnTo>
                  <a:lnTo>
                    <a:pt x="99060" y="60960"/>
                  </a:lnTo>
                  <a:lnTo>
                    <a:pt x="25704" y="60960"/>
                  </a:lnTo>
                  <a:lnTo>
                    <a:pt x="25704" y="22860"/>
                  </a:lnTo>
                  <a:lnTo>
                    <a:pt x="108458" y="22860"/>
                  </a:lnTo>
                  <a:lnTo>
                    <a:pt x="10845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60960"/>
                  </a:lnTo>
                  <a:lnTo>
                    <a:pt x="0" y="83820"/>
                  </a:lnTo>
                  <a:lnTo>
                    <a:pt x="0" y="123190"/>
                  </a:lnTo>
                  <a:lnTo>
                    <a:pt x="0" y="146050"/>
                  </a:lnTo>
                  <a:lnTo>
                    <a:pt x="109499" y="146050"/>
                  </a:lnTo>
                  <a:lnTo>
                    <a:pt x="109499" y="1231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5" name="Google Shape;105;p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034343" y="9542160"/>
              <a:ext cx="113253" cy="150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190427" y="9502037"/>
              <a:ext cx="284149" cy="188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Google Shape;107;p1"/>
          <p:cNvGrpSpPr/>
          <p:nvPr/>
        </p:nvGrpSpPr>
        <p:grpSpPr>
          <a:xfrm>
            <a:off x="3718690" y="9788646"/>
            <a:ext cx="617367" cy="151262"/>
            <a:chOff x="3718690" y="9788646"/>
            <a:chExt cx="617367" cy="151262"/>
          </a:xfrm>
        </p:grpSpPr>
        <p:pic>
          <p:nvPicPr>
            <p:cNvPr id="108" name="Google Shape;108;p1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718690" y="9788646"/>
              <a:ext cx="152937" cy="151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915247" y="9791111"/>
              <a:ext cx="241952" cy="146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192282" y="9791147"/>
              <a:ext cx="143775" cy="1462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Google Shape;111;p1"/>
          <p:cNvGrpSpPr/>
          <p:nvPr/>
        </p:nvGrpSpPr>
        <p:grpSpPr>
          <a:xfrm>
            <a:off x="4385972" y="9748946"/>
            <a:ext cx="790578" cy="190557"/>
            <a:chOff x="4385972" y="9748946"/>
            <a:chExt cx="790578" cy="190557"/>
          </a:xfrm>
        </p:grpSpPr>
        <p:pic>
          <p:nvPicPr>
            <p:cNvPr id="112" name="Google Shape;112;p1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4385972" y="9791132"/>
              <a:ext cx="113263" cy="146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"/>
            <p:cNvSpPr/>
            <p:nvPr/>
          </p:nvSpPr>
          <p:spPr>
            <a:xfrm>
              <a:off x="4539327" y="9791136"/>
              <a:ext cx="26034" cy="146685"/>
            </a:xfrm>
            <a:custGeom>
              <a:avLst/>
              <a:gdLst/>
              <a:ahLst/>
              <a:cxnLst/>
              <a:rect l="l" t="t" r="r" b="b"/>
              <a:pathLst>
                <a:path w="26035" h="146684" extrusionOk="0">
                  <a:moveTo>
                    <a:pt x="25674" y="0"/>
                  </a:moveTo>
                  <a:lnTo>
                    <a:pt x="0" y="0"/>
                  </a:lnTo>
                  <a:lnTo>
                    <a:pt x="0" y="146267"/>
                  </a:lnTo>
                  <a:lnTo>
                    <a:pt x="25674" y="146267"/>
                  </a:lnTo>
                  <a:lnTo>
                    <a:pt x="25674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4" name="Google Shape;114;p1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602181" y="9791151"/>
              <a:ext cx="96143" cy="148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4736334" y="9789068"/>
              <a:ext cx="113253" cy="150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4892401" y="9748946"/>
              <a:ext cx="284149" cy="188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" name="Google Shape;117;p1"/>
          <p:cNvGrpSpPr/>
          <p:nvPr/>
        </p:nvGrpSpPr>
        <p:grpSpPr>
          <a:xfrm>
            <a:off x="3712589" y="9995821"/>
            <a:ext cx="817539" cy="190995"/>
            <a:chOff x="3712589" y="9995821"/>
            <a:chExt cx="817539" cy="190995"/>
          </a:xfrm>
        </p:grpSpPr>
        <p:pic>
          <p:nvPicPr>
            <p:cNvPr id="118" name="Google Shape;118;p1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3712589" y="9995821"/>
              <a:ext cx="304660" cy="189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4052316" y="10038036"/>
              <a:ext cx="121828" cy="146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4209208" y="10035554"/>
              <a:ext cx="152958" cy="151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4405818" y="10038049"/>
              <a:ext cx="124310" cy="1462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1a1559086f_0_476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1A - Měření tělesného schématu</a:t>
            </a:r>
            <a:endParaRPr/>
          </a:p>
        </p:txBody>
      </p:sp>
      <p:pic>
        <p:nvPicPr>
          <p:cNvPr id="646" name="Google Shape;646;g31a1559086f_0_4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7" name="Google Shape;647;g31a1559086f_0_476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648" name="Google Shape;648;g31a1559086f_0_476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g31a1559086f_0_476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g31a1559086f_0_476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g31a1559086f_0_476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g31a1559086f_0_476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g31a1559086f_0_476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654" name="Google Shape;654;g31a1559086f_0_4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5" name="Google Shape;655;g31a1559086f_0_47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g31a1559086f_0_47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7" name="Google Shape;657;g31a1559086f_0_476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658" name="Google Shape;658;g31a1559086f_0_476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g31a1559086f_0_476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g31a1559086f_0_476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g31a1559086f_0_476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662" name="Google Shape;662;g31a1559086f_0_476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g31a1559086f_0_476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g31a1559086f_0_476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g31a1559086f_0_476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g31a1559086f_0_476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g31a1559086f_0_476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g31a1559086f_0_476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g31a1559086f_0_476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g31a1559086f_0_476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671" name="Google Shape;671;g31a1559086f_0_47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2" name="Google Shape;672;g31a1559086f_0_476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3" name="Google Shape;673;g31a1559086f_0_47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4" name="Google Shape;674;g31a1559086f_0_47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5" name="Google Shape;675;g31a1559086f_0_476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676" name="Google Shape;676;g31a1559086f_0_47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7" name="Google Shape;677;g31a1559086f_0_47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8" name="Google Shape;678;g31a1559086f_0_47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9" name="Google Shape;679;g31a1559086f_0_47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0" name="Google Shape;680;g31a1559086f_0_476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1" name="Google Shape;681;g31a1559086f_0_47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g31a1559086f_0_47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Google Shape;683;g31a1559086f_0_476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4" name="Google Shape;684;g31a1559086f_0_476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g31a1559086f_0_476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6" name="Google Shape;686;g31a1559086f_0_476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7" name="Google Shape;687;g31a1559086f_0_476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8" name="Google Shape;688;g31a1559086f_0_476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689" name="Google Shape;689;g31a1559086f_0_476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690" name="Google Shape;690;g31a1559086f_0_476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691" name="Google Shape;691;g31a1559086f_0_476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g31a1559086f_0_476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g31a1559086f_0_476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g31a1559086f_0_476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g31a1559086f_0_476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g31a1559086f_0_476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7" name="Google Shape;697;g31a1559086f_0_476" title="1A.mp4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200488" y="1880888"/>
            <a:ext cx="15703276" cy="817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1a391c3071_0_0"/>
          <p:cNvSpPr txBox="1"/>
          <p:nvPr/>
        </p:nvSpPr>
        <p:spPr>
          <a:xfrm>
            <a:off x="1178550" y="3047075"/>
            <a:ext cx="4670100" cy="2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Zatím bez technologického řešení</a:t>
            </a:r>
            <a:endParaRPr sz="3000">
              <a:solidFill>
                <a:srgbClr val="BB955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Ukázka problematiky, kterou je třeba technologicky řešit ve videu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703" name="Google Shape;703;g31a391c3071_0_0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2A - Polohocit</a:t>
            </a:r>
            <a:endParaRPr/>
          </a:p>
        </p:txBody>
      </p:sp>
      <p:pic>
        <p:nvPicPr>
          <p:cNvPr id="704" name="Google Shape;704;g31a391c307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5" name="Google Shape;705;g31a391c3071_0_0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706" name="Google Shape;706;g31a391c3071_0_0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g31a391c3071_0_0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g31a391c3071_0_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g31a391c3071_0_0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g31a391c3071_0_0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g31a391c3071_0_0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712" name="Google Shape;712;g31a391c3071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3" name="Google Shape;713;g31a391c3071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g31a391c3071_0_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5" name="Google Shape;715;g31a391c3071_0_0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716" name="Google Shape;716;g31a391c3071_0_0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g31a391c3071_0_0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g31a391c3071_0_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g31a391c3071_0_0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720" name="Google Shape;720;g31a391c3071_0_0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g31a391c3071_0_0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g31a391c3071_0_0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g31a391c3071_0_0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g31a391c3071_0_0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g31a391c3071_0_0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g31a391c3071_0_0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g31a391c3071_0_0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g31a391c3071_0_0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729" name="Google Shape;729;g31a391c3071_0_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0" name="Google Shape;730;g31a391c3071_0_0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31" name="Google Shape;731;g31a391c3071_0_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g31a391c3071_0_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3" name="Google Shape;733;g31a391c3071_0_0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734" name="Google Shape;734;g31a391c3071_0_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5" name="Google Shape;735;g31a391c3071_0_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6" name="Google Shape;736;g31a391c3071_0_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7" name="Google Shape;737;g31a391c3071_0_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8" name="Google Shape;738;g31a391c3071_0_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39" name="Google Shape;739;g31a391c3071_0_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0" name="Google Shape;740;g31a391c3071_0_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1" name="Google Shape;741;g31a391c3071_0_0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2" name="Google Shape;742;g31a391c3071_0_0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g31a391c3071_0_0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g31a391c3071_0_0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5" name="Google Shape;745;g31a391c3071_0_0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6" name="Google Shape;746;g31a391c3071_0_0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747" name="Google Shape;747;g31a391c3071_0_0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748" name="Google Shape;748;g31a391c3071_0_0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749" name="Google Shape;749;g31a391c3071_0_0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g31a391c3071_0_0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751;g31a391c3071_0_0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g31a391c3071_0_0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g31a391c3071_0_0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g31a391c3071_0_0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5" name="Google Shape;755;g31a391c3071_0_0" title="polohocit2a.mov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127394" y="2205624"/>
            <a:ext cx="13662830" cy="76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1a391c3071_0_65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2B - Pohybocit</a:t>
            </a:r>
            <a:endParaRPr/>
          </a:p>
        </p:txBody>
      </p:sp>
      <p:pic>
        <p:nvPicPr>
          <p:cNvPr id="761" name="Google Shape;761;g31a391c3071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2" name="Google Shape;762;g31a391c3071_0_65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763" name="Google Shape;763;g31a391c3071_0_65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g31a391c3071_0_65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g31a391c3071_0_65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g31a391c3071_0_65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g31a391c3071_0_65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g31a391c3071_0_65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769" name="Google Shape;769;g31a391c3071_0_6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0" name="Google Shape;770;g31a391c3071_0_6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1" name="Google Shape;771;g31a391c3071_0_6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2" name="Google Shape;772;g31a391c3071_0_65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773" name="Google Shape;773;g31a391c3071_0_65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g31a391c3071_0_65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g31a391c3071_0_65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g31a391c3071_0_65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777" name="Google Shape;777;g31a391c3071_0_65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g31a391c3071_0_65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g31a391c3071_0_65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g31a391c3071_0_6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g31a391c3071_0_65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g31a391c3071_0_65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g31a391c3071_0_65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g31a391c3071_0_65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g31a391c3071_0_65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786" name="Google Shape;786;g31a391c3071_0_6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7" name="Google Shape;787;g31a391c3071_0_65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8" name="Google Shape;788;g31a391c3071_0_6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9" name="Google Shape;789;g31a391c3071_0_6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0" name="Google Shape;790;g31a391c3071_0_65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791" name="Google Shape;791;g31a391c3071_0_6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2" name="Google Shape;792;g31a391c3071_0_6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3" name="Google Shape;793;g31a391c3071_0_6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g31a391c3071_0_6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5" name="Google Shape;795;g31a391c3071_0_65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96" name="Google Shape;796;g31a391c3071_0_6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7" name="Google Shape;797;g31a391c3071_0_6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8" name="Google Shape;798;g31a391c3071_0_6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9" name="Google Shape;799;g31a391c3071_0_65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0" name="Google Shape;800;g31a391c3071_0_6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1" name="Google Shape;801;g31a391c3071_0_65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2" name="Google Shape;802;g31a391c3071_0_6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3" name="Google Shape;803;g31a391c3071_0_65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804" name="Google Shape;804;g31a391c3071_0_65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805" name="Google Shape;805;g31a391c3071_0_65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806" name="Google Shape;806;g31a391c3071_0_65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g31a391c3071_0_65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g31a391c3071_0_65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31a391c3071_0_65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g31a391c3071_0_65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g31a391c3071_0_65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2" name="Google Shape;812;g31a391c3071_0_65" title="Copy of IMG_0250.MOV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294775" y="1822625"/>
            <a:ext cx="11514700" cy="80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1a1559086f_0_534"/>
          <p:cNvSpPr txBox="1"/>
          <p:nvPr/>
        </p:nvSpPr>
        <p:spPr>
          <a:xfrm>
            <a:off x="1178550" y="3047075"/>
            <a:ext cx="7894500" cy="6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Měříme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Vzdálenost těžiště ruky prvního doteku od markeru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Vzdálenost těžiště ruky druhého doteku od markeru a prvního doteku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Rotace ruky prvního doteku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Rotace ruky druhého doteku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Postup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se postaví na předem definované místo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Na stěně se zobrazí projekcí marker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dostane instrukci položit ruku na marker a vrátit ruku podél těla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Subjektu budou zatmaveny brýle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dostane instrukci položit ruku na stejné místo, kde byl marker poslepu a dát ruku podél těla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818" name="Google Shape;818;g31a1559086f_0_534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2B - Pohybocit</a:t>
            </a:r>
            <a:endParaRPr/>
          </a:p>
        </p:txBody>
      </p:sp>
      <p:pic>
        <p:nvPicPr>
          <p:cNvPr id="819" name="Google Shape;819;g31a1559086f_0_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0" name="Google Shape;820;g31a1559086f_0_534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821" name="Google Shape;821;g31a1559086f_0_534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g31a1559086f_0_534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g31a1559086f_0_534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g31a1559086f_0_534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31a1559086f_0_534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g31a1559086f_0_534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827" name="Google Shape;827;g31a1559086f_0_5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8" name="Google Shape;828;g31a1559086f_0_5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9" name="Google Shape;829;g31a1559086f_0_5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0" name="Google Shape;830;g31a1559086f_0_534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831" name="Google Shape;831;g31a1559086f_0_534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g31a1559086f_0_534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g31a1559086f_0_534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g31a1559086f_0_534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835" name="Google Shape;835;g31a1559086f_0_534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g31a1559086f_0_534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g31a1559086f_0_53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g31a1559086f_0_534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g31a1559086f_0_534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g31a1559086f_0_534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g31a1559086f_0_534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g31a1559086f_0_534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g31a1559086f_0_534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844" name="Google Shape;844;g31a1559086f_0_5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5" name="Google Shape;845;g31a1559086f_0_534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6" name="Google Shape;846;g31a1559086f_0_5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7" name="Google Shape;847;g31a1559086f_0_53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8" name="Google Shape;848;g31a1559086f_0_534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849" name="Google Shape;849;g31a1559086f_0_53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0" name="Google Shape;850;g31a1559086f_0_53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1" name="Google Shape;851;g31a1559086f_0_53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2" name="Google Shape;852;g31a1559086f_0_53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3" name="Google Shape;853;g31a1559086f_0_534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54" name="Google Shape;854;g31a1559086f_0_53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5" name="Google Shape;855;g31a1559086f_0_53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6" name="Google Shape;856;g31a1559086f_0_53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7" name="Google Shape;857;g31a1559086f_0_53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8" name="Google Shape;858;g31a1559086f_0_53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9" name="Google Shape;859;g31a1559086f_0_53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0" name="Google Shape;860;g31a1559086f_0_53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1" name="Google Shape;861;g31a1559086f_0_534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862" name="Google Shape;862;g31a1559086f_0_534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863" name="Google Shape;863;g31a1559086f_0_534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864" name="Google Shape;864;g31a1559086f_0_53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g31a1559086f_0_534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6" name="Google Shape;866;g31a1559086f_0_534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g31a1559086f_0_534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g31a1559086f_0_534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g31a1559086f_0_534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g31a1559086f_0_534"/>
          <p:cNvSpPr/>
          <p:nvPr/>
        </p:nvSpPr>
        <p:spPr>
          <a:xfrm>
            <a:off x="10651325" y="2976475"/>
            <a:ext cx="7672200" cy="69198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1" name="Google Shape;871;g31a1559086f_0_534"/>
          <p:cNvGrpSpPr/>
          <p:nvPr/>
        </p:nvGrpSpPr>
        <p:grpSpPr>
          <a:xfrm rot="5400000">
            <a:off x="13751018" y="6259976"/>
            <a:ext cx="937623" cy="1422676"/>
            <a:chOff x="6527225" y="378775"/>
            <a:chExt cx="240700" cy="373200"/>
          </a:xfrm>
        </p:grpSpPr>
        <p:sp>
          <p:nvSpPr>
            <p:cNvPr id="872" name="Google Shape;872;g31a1559086f_0_534"/>
            <p:cNvSpPr/>
            <p:nvPr/>
          </p:nvSpPr>
          <p:spPr>
            <a:xfrm>
              <a:off x="6527225" y="656600"/>
              <a:ext cx="139200" cy="669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g31a1559086f_0_534"/>
            <p:cNvSpPr/>
            <p:nvPr/>
          </p:nvSpPr>
          <p:spPr>
            <a:xfrm>
              <a:off x="6527225" y="434975"/>
              <a:ext cx="139200" cy="669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g31a1559086f_0_534"/>
            <p:cNvSpPr/>
            <p:nvPr/>
          </p:nvSpPr>
          <p:spPr>
            <a:xfrm>
              <a:off x="6567225" y="378775"/>
              <a:ext cx="200700" cy="3732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g31a1559086f_0_534"/>
            <p:cNvSpPr/>
            <p:nvPr/>
          </p:nvSpPr>
          <p:spPr>
            <a:xfrm>
              <a:off x="6572800" y="467900"/>
              <a:ext cx="183900" cy="1887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g31a1559086f_0_534"/>
          <p:cNvGrpSpPr/>
          <p:nvPr/>
        </p:nvGrpSpPr>
        <p:grpSpPr>
          <a:xfrm>
            <a:off x="15166418" y="4931543"/>
            <a:ext cx="999353" cy="3372255"/>
            <a:chOff x="7183883" y="1693650"/>
            <a:chExt cx="520442" cy="1756200"/>
          </a:xfrm>
        </p:grpSpPr>
        <p:sp>
          <p:nvSpPr>
            <p:cNvPr id="877" name="Google Shape;877;g31a1559086f_0_534"/>
            <p:cNvSpPr/>
            <p:nvPr/>
          </p:nvSpPr>
          <p:spPr>
            <a:xfrm>
              <a:off x="7183883" y="1698438"/>
              <a:ext cx="156000" cy="1746600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g31a1559086f_0_534"/>
            <p:cNvSpPr txBox="1"/>
            <p:nvPr/>
          </p:nvSpPr>
          <p:spPr>
            <a:xfrm rot="5400000">
              <a:off x="6677425" y="2422950"/>
              <a:ext cx="17562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595959"/>
                  </a:solidFill>
                </a:rPr>
                <a:t>Dotykový monitor</a:t>
              </a:r>
              <a:endParaRPr sz="2600">
                <a:solidFill>
                  <a:srgbClr val="595959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31a1559086f_0_608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2B - Pohybocit</a:t>
            </a:r>
            <a:endParaRPr/>
          </a:p>
        </p:txBody>
      </p:sp>
      <p:pic>
        <p:nvPicPr>
          <p:cNvPr id="884" name="Google Shape;884;g31a1559086f_0_6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5" name="Google Shape;885;g31a1559086f_0_608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886" name="Google Shape;886;g31a1559086f_0_60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g31a1559086f_0_608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g31a1559086f_0_608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g31a1559086f_0_608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g31a1559086f_0_608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g31a1559086f_0_608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892" name="Google Shape;892;g31a1559086f_0_60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3" name="Google Shape;893;g31a1559086f_0_60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4" name="Google Shape;894;g31a1559086f_0_60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5" name="Google Shape;895;g31a1559086f_0_608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896" name="Google Shape;896;g31a1559086f_0_608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g31a1559086f_0_608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g31a1559086f_0_608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g31a1559086f_0_608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900" name="Google Shape;900;g31a1559086f_0_608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g31a1559086f_0_608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g31a1559086f_0_608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g31a1559086f_0_608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g31a1559086f_0_608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g31a1559086f_0_608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g31a1559086f_0_608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g31a1559086f_0_608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g31a1559086f_0_608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909" name="Google Shape;909;g31a1559086f_0_60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0" name="Google Shape;910;g31a1559086f_0_608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1" name="Google Shape;911;g31a1559086f_0_60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2" name="Google Shape;912;g31a1559086f_0_60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3" name="Google Shape;913;g31a1559086f_0_608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914" name="Google Shape;914;g31a1559086f_0_60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5" name="Google Shape;915;g31a1559086f_0_60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6" name="Google Shape;916;g31a1559086f_0_60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7" name="Google Shape;917;g31a1559086f_0_60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8" name="Google Shape;918;g31a1559086f_0_608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9" name="Google Shape;919;g31a1559086f_0_60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0" name="Google Shape;920;g31a1559086f_0_60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1" name="Google Shape;921;g31a1559086f_0_608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2" name="Google Shape;922;g31a1559086f_0_608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3" name="Google Shape;923;g31a1559086f_0_608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4" name="Google Shape;924;g31a1559086f_0_608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5" name="Google Shape;925;g31a1559086f_0_608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6" name="Google Shape;926;g31a1559086f_0_608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927" name="Google Shape;927;g31a1559086f_0_608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928" name="Google Shape;928;g31a1559086f_0_608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929" name="Google Shape;929;g31a1559086f_0_608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g31a1559086f_0_608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1" name="Google Shape;931;g31a1559086f_0_608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g31a1559086f_0_608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g31a1559086f_0_60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g31a1559086f_0_608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5" name="Google Shape;935;g31a1559086f_0_608" title="Copy of IMG_0250.MOV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294775" y="1822625"/>
            <a:ext cx="11514700" cy="80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1a1559086f_0_800"/>
          <p:cNvSpPr txBox="1"/>
          <p:nvPr/>
        </p:nvSpPr>
        <p:spPr>
          <a:xfrm>
            <a:off x="1178550" y="3047075"/>
            <a:ext cx="7894500" cy="5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Měříme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Doba od počátku pohybu stroje do stisknutí tlačítka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Správnost označení směru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Postup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položí ruku na mechanismus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dostane instrukci stisknout tlačítko hned jak ucítí, že mu je pohybováno rukou a kterým směrem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Subjektu stiskne jedno tlačítko nebo stroj dojde do koncové polohy a ukončí sekvenci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označí po rozmyslu tlačítkem, kterým směřem se mu ruka hýbala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941" name="Google Shape;941;g31a1559086f_0_800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2C - Pohybocit</a:t>
            </a:r>
            <a:endParaRPr/>
          </a:p>
        </p:txBody>
      </p:sp>
      <p:pic>
        <p:nvPicPr>
          <p:cNvPr id="942" name="Google Shape;942;g31a1559086f_0_8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3" name="Google Shape;943;g31a1559086f_0_800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944" name="Google Shape;944;g31a1559086f_0_800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g31a1559086f_0_800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g31a1559086f_0_80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g31a1559086f_0_800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g31a1559086f_0_800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g31a1559086f_0_800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950" name="Google Shape;950;g31a1559086f_0_80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g31a1559086f_0_80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g31a1559086f_0_80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3" name="Google Shape;953;g31a1559086f_0_800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954" name="Google Shape;954;g31a1559086f_0_800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g31a1559086f_0_800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g31a1559086f_0_80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g31a1559086f_0_800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958" name="Google Shape;958;g31a1559086f_0_800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g31a1559086f_0_800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g31a1559086f_0_800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g31a1559086f_0_800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g31a1559086f_0_800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g31a1559086f_0_800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g31a1559086f_0_800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g31a1559086f_0_800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g31a1559086f_0_800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967" name="Google Shape;967;g31a1559086f_0_80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8" name="Google Shape;968;g31a1559086f_0_800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9" name="Google Shape;969;g31a1559086f_0_80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0" name="Google Shape;970;g31a1559086f_0_80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1" name="Google Shape;971;g31a1559086f_0_800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972" name="Google Shape;972;g31a1559086f_0_80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3" name="Google Shape;973;g31a1559086f_0_80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4" name="Google Shape;974;g31a1559086f_0_80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5" name="Google Shape;975;g31a1559086f_0_80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6" name="Google Shape;976;g31a1559086f_0_80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7" name="Google Shape;977;g31a1559086f_0_80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8" name="Google Shape;978;g31a1559086f_0_80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9" name="Google Shape;979;g31a1559086f_0_800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0" name="Google Shape;980;g31a1559086f_0_800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1" name="Google Shape;981;g31a1559086f_0_800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2" name="Google Shape;982;g31a1559086f_0_800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3" name="Google Shape;983;g31a1559086f_0_800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4" name="Google Shape;984;g31a1559086f_0_800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985" name="Google Shape;985;g31a1559086f_0_800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986" name="Google Shape;986;g31a1559086f_0_800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987" name="Google Shape;987;g31a1559086f_0_800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g31a1559086f_0_800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g31a1559086f_0_800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g31a1559086f_0_800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g31a1559086f_0_800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g31a1559086f_0_800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g31a1559086f_0_800"/>
          <p:cNvSpPr/>
          <p:nvPr/>
        </p:nvSpPr>
        <p:spPr>
          <a:xfrm>
            <a:off x="10777172" y="2976475"/>
            <a:ext cx="7590900" cy="68466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g31a1559086f_0_800"/>
          <p:cNvSpPr/>
          <p:nvPr/>
        </p:nvSpPr>
        <p:spPr>
          <a:xfrm rot="-5400000">
            <a:off x="15542706" y="4455183"/>
            <a:ext cx="696000" cy="3318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g31a1559086f_0_800"/>
          <p:cNvSpPr/>
          <p:nvPr/>
        </p:nvSpPr>
        <p:spPr>
          <a:xfrm rot="-3903553">
            <a:off x="12864060" y="4842480"/>
            <a:ext cx="695786" cy="1722167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g31a1559086f_0_800"/>
          <p:cNvSpPr/>
          <p:nvPr/>
        </p:nvSpPr>
        <p:spPr>
          <a:xfrm rot="-5400000">
            <a:off x="13892288" y="5878710"/>
            <a:ext cx="413700" cy="4713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g31a1559086f_0_800"/>
          <p:cNvSpPr txBox="1"/>
          <p:nvPr/>
        </p:nvSpPr>
        <p:spPr>
          <a:xfrm>
            <a:off x="12284357" y="7046661"/>
            <a:ext cx="433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</a:rPr>
              <a:t>Krokový motor s enkodérem v pantu</a:t>
            </a:r>
            <a:endParaRPr sz="2000">
              <a:solidFill>
                <a:srgbClr val="595959"/>
              </a:solidFill>
            </a:endParaRPr>
          </a:p>
        </p:txBody>
      </p:sp>
      <p:cxnSp>
        <p:nvCxnSpPr>
          <p:cNvPr id="998" name="Google Shape;998;g31a1559086f_0_800"/>
          <p:cNvCxnSpPr>
            <a:stCxn id="997" idx="0"/>
            <a:endCxn id="996" idx="1"/>
          </p:cNvCxnSpPr>
          <p:nvPr/>
        </p:nvCxnSpPr>
        <p:spPr>
          <a:xfrm rot="10800000">
            <a:off x="14099057" y="6321261"/>
            <a:ext cx="353100" cy="725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999" name="Google Shape;999;g31a1559086f_0_800"/>
          <p:cNvGrpSpPr/>
          <p:nvPr/>
        </p:nvGrpSpPr>
        <p:grpSpPr>
          <a:xfrm>
            <a:off x="12563297" y="4339544"/>
            <a:ext cx="4986916" cy="1282404"/>
            <a:chOff x="5772494" y="1392915"/>
            <a:chExt cx="2624831" cy="674985"/>
          </a:xfrm>
        </p:grpSpPr>
        <p:sp>
          <p:nvSpPr>
            <p:cNvPr id="1000" name="Google Shape;1000;g31a1559086f_0_800"/>
            <p:cNvSpPr/>
            <p:nvPr/>
          </p:nvSpPr>
          <p:spPr>
            <a:xfrm>
              <a:off x="6404725" y="1766100"/>
              <a:ext cx="1992600" cy="301800"/>
            </a:xfrm>
            <a:prstGeom prst="roundRect">
              <a:avLst>
                <a:gd name="adj" fmla="val 16667"/>
              </a:avLst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g31a1559086f_0_800"/>
            <p:cNvSpPr/>
            <p:nvPr/>
          </p:nvSpPr>
          <p:spPr>
            <a:xfrm rot="1740703">
              <a:off x="6131854" y="1667184"/>
              <a:ext cx="505992" cy="231652"/>
            </a:xfrm>
            <a:prstGeom prst="roundRect">
              <a:avLst>
                <a:gd name="adj" fmla="val 16667"/>
              </a:avLst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g31a1559086f_0_800"/>
            <p:cNvSpPr/>
            <p:nvPr/>
          </p:nvSpPr>
          <p:spPr>
            <a:xfrm rot="1740703">
              <a:off x="5828039" y="1511040"/>
              <a:ext cx="505992" cy="73050"/>
            </a:xfrm>
            <a:prstGeom prst="roundRect">
              <a:avLst>
                <a:gd name="adj" fmla="val 16667"/>
              </a:avLst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g31a1559086f_0_800"/>
            <p:cNvSpPr/>
            <p:nvPr/>
          </p:nvSpPr>
          <p:spPr>
            <a:xfrm rot="1740703">
              <a:off x="5805886" y="1547989"/>
              <a:ext cx="505992" cy="73050"/>
            </a:xfrm>
            <a:prstGeom prst="roundRect">
              <a:avLst>
                <a:gd name="adj" fmla="val 16667"/>
              </a:avLst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g31a1559086f_0_800"/>
            <p:cNvSpPr/>
            <p:nvPr/>
          </p:nvSpPr>
          <p:spPr>
            <a:xfrm rot="1740703">
              <a:off x="5778788" y="1600332"/>
              <a:ext cx="505992" cy="73050"/>
            </a:xfrm>
            <a:prstGeom prst="roundRect">
              <a:avLst>
                <a:gd name="adj" fmla="val 16667"/>
              </a:avLst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g31a1559086f_0_800"/>
            <p:cNvSpPr/>
            <p:nvPr/>
          </p:nvSpPr>
          <p:spPr>
            <a:xfrm rot="1740703">
              <a:off x="5758449" y="1632590"/>
              <a:ext cx="505992" cy="73050"/>
            </a:xfrm>
            <a:prstGeom prst="roundRect">
              <a:avLst>
                <a:gd name="adj" fmla="val 16667"/>
              </a:avLst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g31a1559086f_0_800"/>
            <p:cNvSpPr/>
            <p:nvPr/>
          </p:nvSpPr>
          <p:spPr>
            <a:xfrm rot="-924910">
              <a:off x="6110236" y="1842801"/>
              <a:ext cx="244911" cy="73147"/>
            </a:xfrm>
            <a:prstGeom prst="roundRect">
              <a:avLst>
                <a:gd name="adj" fmla="val 16667"/>
              </a:avLst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7" name="Google Shape;1007;g31a1559086f_0_800"/>
          <p:cNvSpPr txBox="1"/>
          <p:nvPr/>
        </p:nvSpPr>
        <p:spPr>
          <a:xfrm>
            <a:off x="16451769" y="6749470"/>
            <a:ext cx="19161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</a:rPr>
              <a:t>Konstrukce</a:t>
            </a:r>
            <a:endParaRPr sz="2000">
              <a:solidFill>
                <a:srgbClr val="595959"/>
              </a:solidFill>
            </a:endParaRPr>
          </a:p>
        </p:txBody>
      </p:sp>
      <p:cxnSp>
        <p:nvCxnSpPr>
          <p:cNvPr id="1008" name="Google Shape;1008;g31a1559086f_0_800"/>
          <p:cNvCxnSpPr>
            <a:stCxn id="1007" idx="0"/>
            <a:endCxn id="994" idx="1"/>
          </p:cNvCxnSpPr>
          <p:nvPr/>
        </p:nvCxnSpPr>
        <p:spPr>
          <a:xfrm rot="10800000">
            <a:off x="15890619" y="6462370"/>
            <a:ext cx="1519200" cy="287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31a1559086f_0_865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2C - Pohybocit</a:t>
            </a:r>
            <a:endParaRPr/>
          </a:p>
        </p:txBody>
      </p:sp>
      <p:pic>
        <p:nvPicPr>
          <p:cNvPr id="1014" name="Google Shape;1014;g31a1559086f_0_8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5" name="Google Shape;1015;g31a1559086f_0_865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016" name="Google Shape;1016;g31a1559086f_0_865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g31a1559086f_0_865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g31a1559086f_0_865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g31a1559086f_0_865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g31a1559086f_0_865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1" name="Google Shape;1021;g31a1559086f_0_865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022" name="Google Shape;1022;g31a1559086f_0_86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3" name="Google Shape;1023;g31a1559086f_0_86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4" name="Google Shape;1024;g31a1559086f_0_86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5" name="Google Shape;1025;g31a1559086f_0_865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026" name="Google Shape;1026;g31a1559086f_0_865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g31a1559086f_0_865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g31a1559086f_0_865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g31a1559086f_0_865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030" name="Google Shape;1030;g31a1559086f_0_865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g31a1559086f_0_865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g31a1559086f_0_865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g31a1559086f_0_86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g31a1559086f_0_865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g31a1559086f_0_865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g31a1559086f_0_865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g31a1559086f_0_865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" name="Google Shape;1038;g31a1559086f_0_865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039" name="Google Shape;1039;g31a1559086f_0_86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0" name="Google Shape;1040;g31a1559086f_0_865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1" name="Google Shape;1041;g31a1559086f_0_86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2" name="Google Shape;1042;g31a1559086f_0_86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3" name="Google Shape;1043;g31a1559086f_0_865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044" name="Google Shape;1044;g31a1559086f_0_86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5" name="Google Shape;1045;g31a1559086f_0_86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6" name="Google Shape;1046;g31a1559086f_0_86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7" name="Google Shape;1047;g31a1559086f_0_86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" name="Google Shape;1048;g31a1559086f_0_865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9" name="Google Shape;1049;g31a1559086f_0_86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0" name="Google Shape;1050;g31a1559086f_0_86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1" name="Google Shape;1051;g31a1559086f_0_86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2" name="Google Shape;1052;g31a1559086f_0_865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3" name="Google Shape;1053;g31a1559086f_0_86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4" name="Google Shape;1054;g31a1559086f_0_865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5" name="Google Shape;1055;g31a1559086f_0_86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6" name="Google Shape;1056;g31a1559086f_0_865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057" name="Google Shape;1057;g31a1559086f_0_865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058" name="Google Shape;1058;g31a1559086f_0_865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059" name="Google Shape;1059;g31a1559086f_0_865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g31a1559086f_0_865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g31a1559086f_0_865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g31a1559086f_0_865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g31a1559086f_0_865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g31a1559086f_0_865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5" name="Google Shape;1065;g31a1559086f_0_865" title="Untitled video.mp4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800913" y="1886325"/>
            <a:ext cx="14502426" cy="815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31a1559086f_0_942"/>
          <p:cNvSpPr txBox="1"/>
          <p:nvPr/>
        </p:nvSpPr>
        <p:spPr>
          <a:xfrm>
            <a:off x="1178550" y="3047075"/>
            <a:ext cx="7894500" cy="7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Měříme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Odchylka od referenčního rozměru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Odchylka od kolmice na jehlan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Postup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dostane instrukce a nachystá si ruku na tlačítko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Subjektu budou zatmaveny brýle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nahmatá první předmět (buď dostane od asistenta nebo bude pořadí předmětů dáno zleva doprava a předměty budou pevně ukotveny na stole)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musí povolit ruku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na dotykové obrazovce stejnou rukou na jehlanu najede na stejnou šíři a dotkne se v tom místě dotykové obrazovky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stiskne externí tlačítko pro potvrzení konce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071" name="Google Shape;1071;g31a1559086f_0_942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3A - Stereognózie šíře</a:t>
            </a:r>
            <a:endParaRPr/>
          </a:p>
        </p:txBody>
      </p:sp>
      <p:pic>
        <p:nvPicPr>
          <p:cNvPr id="1072" name="Google Shape;1072;g31a1559086f_0_9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3" name="Google Shape;1073;g31a1559086f_0_942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074" name="Google Shape;1074;g31a1559086f_0_942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g31a1559086f_0_942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g31a1559086f_0_942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7" name="Google Shape;1077;g31a1559086f_0_942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g31a1559086f_0_942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9" name="Google Shape;1079;g31a1559086f_0_942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080" name="Google Shape;1080;g31a1559086f_0_9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1" name="Google Shape;1081;g31a1559086f_0_9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2" name="Google Shape;1082;g31a1559086f_0_94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3" name="Google Shape;1083;g31a1559086f_0_942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084" name="Google Shape;1084;g31a1559086f_0_942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g31a1559086f_0_942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g31a1559086f_0_942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g31a1559086f_0_942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088" name="Google Shape;1088;g31a1559086f_0_94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g31a1559086f_0_942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g31a1559086f_0_942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g31a1559086f_0_942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g31a1559086f_0_942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g31a1559086f_0_942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g31a1559086f_0_942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g31a1559086f_0_942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g31a1559086f_0_942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097" name="Google Shape;1097;g31a1559086f_0_9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8" name="Google Shape;1098;g31a1559086f_0_942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99" name="Google Shape;1099;g31a1559086f_0_94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0" name="Google Shape;1100;g31a1559086f_0_94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1" name="Google Shape;1101;g31a1559086f_0_942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102" name="Google Shape;1102;g31a1559086f_0_94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3" name="Google Shape;1103;g31a1559086f_0_94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4" name="Google Shape;1104;g31a1559086f_0_94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5" name="Google Shape;1105;g31a1559086f_0_94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6" name="Google Shape;1106;g31a1559086f_0_942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7" name="Google Shape;1107;g31a1559086f_0_94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8" name="Google Shape;1108;g31a1559086f_0_94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9" name="Google Shape;1109;g31a1559086f_0_94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0" name="Google Shape;1110;g31a1559086f_0_942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1" name="Google Shape;1111;g31a1559086f_0_94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2" name="Google Shape;1112;g31a1559086f_0_942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3" name="Google Shape;1113;g31a1559086f_0_942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4" name="Google Shape;1114;g31a1559086f_0_942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115" name="Google Shape;1115;g31a1559086f_0_942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116" name="Google Shape;1116;g31a1559086f_0_942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117" name="Google Shape;1117;g31a1559086f_0_942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g31a1559086f_0_942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9" name="Google Shape;1119;g31a1559086f_0_942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g31a1559086f_0_942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g31a1559086f_0_942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g31a1559086f_0_942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g31a1559086f_0_942"/>
          <p:cNvSpPr/>
          <p:nvPr/>
        </p:nvSpPr>
        <p:spPr>
          <a:xfrm>
            <a:off x="10594400" y="2976475"/>
            <a:ext cx="7697400" cy="69426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g31a1559086f_0_942"/>
          <p:cNvSpPr/>
          <p:nvPr/>
        </p:nvSpPr>
        <p:spPr>
          <a:xfrm rot="-5400000">
            <a:off x="12090592" y="3091028"/>
            <a:ext cx="5156700" cy="65772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g31a1559086f_0_942"/>
          <p:cNvSpPr/>
          <p:nvPr/>
        </p:nvSpPr>
        <p:spPr>
          <a:xfrm rot="-6478825">
            <a:off x="13164677" y="5856354"/>
            <a:ext cx="705558" cy="932772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g31a1559086f_0_942"/>
          <p:cNvSpPr/>
          <p:nvPr/>
        </p:nvSpPr>
        <p:spPr>
          <a:xfrm rot="-5400000">
            <a:off x="12915348" y="4790469"/>
            <a:ext cx="2753400" cy="46641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g31a1559086f_0_942"/>
          <p:cNvSpPr txBox="1"/>
          <p:nvPr/>
        </p:nvSpPr>
        <p:spPr>
          <a:xfrm>
            <a:off x="11147854" y="8957693"/>
            <a:ext cx="4396500" cy="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95959"/>
                </a:solidFill>
              </a:rPr>
              <a:t>Dotykový monitor</a:t>
            </a:r>
            <a:endParaRPr sz="2300">
              <a:solidFill>
                <a:srgbClr val="595959"/>
              </a:solidFill>
            </a:endParaRPr>
          </a:p>
        </p:txBody>
      </p:sp>
      <p:cxnSp>
        <p:nvCxnSpPr>
          <p:cNvPr id="1128" name="Google Shape;1128;g31a1559086f_0_942"/>
          <p:cNvCxnSpPr>
            <a:stCxn id="1127" idx="0"/>
            <a:endCxn id="1126" idx="1"/>
          </p:cNvCxnSpPr>
          <p:nvPr/>
        </p:nvCxnSpPr>
        <p:spPr>
          <a:xfrm rot="10800000" flipH="1">
            <a:off x="13346104" y="8499293"/>
            <a:ext cx="945900" cy="458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9" name="Google Shape;1129;g31a1559086f_0_942"/>
          <p:cNvSpPr txBox="1"/>
          <p:nvPr/>
        </p:nvSpPr>
        <p:spPr>
          <a:xfrm>
            <a:off x="14069972" y="9119260"/>
            <a:ext cx="24264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95959"/>
                </a:solidFill>
              </a:rPr>
              <a:t>Stůl s předměty</a:t>
            </a:r>
            <a:endParaRPr sz="2300">
              <a:solidFill>
                <a:srgbClr val="595959"/>
              </a:solidFill>
            </a:endParaRPr>
          </a:p>
        </p:txBody>
      </p:sp>
      <p:cxnSp>
        <p:nvCxnSpPr>
          <p:cNvPr id="1130" name="Google Shape;1130;g31a1559086f_0_942"/>
          <p:cNvCxnSpPr>
            <a:stCxn id="1129" idx="0"/>
            <a:endCxn id="1124" idx="1"/>
          </p:cNvCxnSpPr>
          <p:nvPr/>
        </p:nvCxnSpPr>
        <p:spPr>
          <a:xfrm rot="10800000">
            <a:off x="14669072" y="8957860"/>
            <a:ext cx="614100" cy="161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1" name="Google Shape;1131;g31a1559086f_0_942"/>
          <p:cNvSpPr/>
          <p:nvPr/>
        </p:nvSpPr>
        <p:spPr>
          <a:xfrm rot="5400000">
            <a:off x="14032382" y="4577562"/>
            <a:ext cx="605700" cy="5180400"/>
          </a:xfrm>
          <a:prstGeom prst="triangle">
            <a:avLst>
              <a:gd name="adj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g31a1559086f_0_942"/>
          <p:cNvSpPr txBox="1"/>
          <p:nvPr/>
        </p:nvSpPr>
        <p:spPr>
          <a:xfrm>
            <a:off x="11745089" y="4533887"/>
            <a:ext cx="12951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95959"/>
                </a:solidFill>
              </a:rPr>
              <a:t>Jehlan</a:t>
            </a:r>
            <a:endParaRPr sz="2300">
              <a:solidFill>
                <a:srgbClr val="595959"/>
              </a:solidFill>
            </a:endParaRPr>
          </a:p>
        </p:txBody>
      </p:sp>
      <p:cxnSp>
        <p:nvCxnSpPr>
          <p:cNvPr id="1133" name="Google Shape;1133;g31a1559086f_0_942"/>
          <p:cNvCxnSpPr>
            <a:stCxn id="1132" idx="2"/>
            <a:endCxn id="1131" idx="1"/>
          </p:cNvCxnSpPr>
          <p:nvPr/>
        </p:nvCxnSpPr>
        <p:spPr>
          <a:xfrm>
            <a:off x="12392639" y="5239487"/>
            <a:ext cx="1942500" cy="17769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4" name="Google Shape;1134;g31a1559086f_0_942"/>
          <p:cNvSpPr txBox="1"/>
          <p:nvPr/>
        </p:nvSpPr>
        <p:spPr>
          <a:xfrm>
            <a:off x="16349244" y="4743811"/>
            <a:ext cx="19425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95959"/>
                </a:solidFill>
              </a:rPr>
              <a:t>Předměty</a:t>
            </a:r>
            <a:endParaRPr sz="2300">
              <a:solidFill>
                <a:srgbClr val="595959"/>
              </a:solidFill>
            </a:endParaRPr>
          </a:p>
        </p:txBody>
      </p:sp>
      <p:sp>
        <p:nvSpPr>
          <p:cNvPr id="1135" name="Google Shape;1135;g31a1559086f_0_942"/>
          <p:cNvSpPr/>
          <p:nvPr/>
        </p:nvSpPr>
        <p:spPr>
          <a:xfrm rot="-5400000">
            <a:off x="17015836" y="5681057"/>
            <a:ext cx="609300" cy="549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g31a1559086f_0_942"/>
          <p:cNvSpPr/>
          <p:nvPr/>
        </p:nvSpPr>
        <p:spPr>
          <a:xfrm rot="-5400000">
            <a:off x="17015836" y="6437138"/>
            <a:ext cx="609300" cy="549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g31a1559086f_0_942"/>
          <p:cNvSpPr/>
          <p:nvPr/>
        </p:nvSpPr>
        <p:spPr>
          <a:xfrm rot="-5400000">
            <a:off x="17015836" y="7314834"/>
            <a:ext cx="609300" cy="549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g31a1559086f_0_942"/>
          <p:cNvSpPr/>
          <p:nvPr/>
        </p:nvSpPr>
        <p:spPr>
          <a:xfrm rot="-5400000">
            <a:off x="17015836" y="8124570"/>
            <a:ext cx="609300" cy="549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g31a1559086f_0_942"/>
          <p:cNvSpPr/>
          <p:nvPr/>
        </p:nvSpPr>
        <p:spPr>
          <a:xfrm rot="-5400000">
            <a:off x="11553624" y="8308370"/>
            <a:ext cx="317400" cy="2976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g31a1559086f_0_942"/>
          <p:cNvSpPr txBox="1"/>
          <p:nvPr/>
        </p:nvSpPr>
        <p:spPr>
          <a:xfrm rot="-5400000">
            <a:off x="10325629" y="7911630"/>
            <a:ext cx="1387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95959"/>
                </a:solidFill>
              </a:rPr>
              <a:t>Tlačítko</a:t>
            </a:r>
            <a:endParaRPr sz="2300">
              <a:solidFill>
                <a:srgbClr val="595959"/>
              </a:solidFill>
            </a:endParaRPr>
          </a:p>
        </p:txBody>
      </p:sp>
      <p:cxnSp>
        <p:nvCxnSpPr>
          <p:cNvPr id="1141" name="Google Shape;1141;g31a1559086f_0_942"/>
          <p:cNvCxnSpPr>
            <a:stCxn id="1140" idx="1"/>
            <a:endCxn id="1139" idx="1"/>
          </p:cNvCxnSpPr>
          <p:nvPr/>
        </p:nvCxnSpPr>
        <p:spPr>
          <a:xfrm rot="10800000" flipH="1">
            <a:off x="11019229" y="8615730"/>
            <a:ext cx="693000" cy="342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31a1559086f_0_1014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Test 3A - Stereognózie šíře</a:t>
            </a:r>
            <a:endParaRPr/>
          </a:p>
        </p:txBody>
      </p:sp>
      <p:pic>
        <p:nvPicPr>
          <p:cNvPr id="1147" name="Google Shape;1147;g31a1559086f_0_10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8" name="Google Shape;1148;g31a1559086f_0_1014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149" name="Google Shape;1149;g31a1559086f_0_1014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g31a1559086f_0_1014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g31a1559086f_0_1014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2" name="Google Shape;1152;g31a1559086f_0_1014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g31a1559086f_0_1014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4" name="Google Shape;1154;g31a1559086f_0_1014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155" name="Google Shape;1155;g31a1559086f_0_10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6" name="Google Shape;1156;g31a1559086f_0_10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7" name="Google Shape;1157;g31a1559086f_0_10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8" name="Google Shape;1158;g31a1559086f_0_1014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159" name="Google Shape;1159;g31a1559086f_0_1014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g31a1559086f_0_1014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g31a1559086f_0_1014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" name="Google Shape;1162;g31a1559086f_0_1014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163" name="Google Shape;1163;g31a1559086f_0_1014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g31a1559086f_0_1014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g31a1559086f_0_101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g31a1559086f_0_1014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g31a1559086f_0_1014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g31a1559086f_0_1014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g31a1559086f_0_1014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g31a1559086f_0_1014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g31a1559086f_0_1014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172" name="Google Shape;1172;g31a1559086f_0_10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3" name="Google Shape;1173;g31a1559086f_0_1014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74" name="Google Shape;1174;g31a1559086f_0_10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5" name="Google Shape;1175;g31a1559086f_0_101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6" name="Google Shape;1176;g31a1559086f_0_1014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177" name="Google Shape;1177;g31a1559086f_0_101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8" name="Google Shape;1178;g31a1559086f_0_101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9" name="Google Shape;1179;g31a1559086f_0_101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0" name="Google Shape;1180;g31a1559086f_0_101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1" name="Google Shape;1181;g31a1559086f_0_1014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82" name="Google Shape;1182;g31a1559086f_0_101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3" name="Google Shape;1183;g31a1559086f_0_101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4" name="Google Shape;1184;g31a1559086f_0_101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5" name="Google Shape;1185;g31a1559086f_0_101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6" name="Google Shape;1186;g31a1559086f_0_101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7" name="Google Shape;1187;g31a1559086f_0_101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8" name="Google Shape;1188;g31a1559086f_0_101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9" name="Google Shape;1189;g31a1559086f_0_1014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190" name="Google Shape;1190;g31a1559086f_0_1014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191" name="Google Shape;1191;g31a1559086f_0_1014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192" name="Google Shape;1192;g31a1559086f_0_101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g31a1559086f_0_1014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4" name="Google Shape;1194;g31a1559086f_0_1014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g31a1559086f_0_1014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g31a1559086f_0_1014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g31a1559086f_0_1014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8" name="Google Shape;1198;g31a1559086f_0_1014" title="IMG_1962.mov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938525" y="1951150"/>
            <a:ext cx="14227056" cy="800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31a1559086f_0_1093"/>
          <p:cNvSpPr txBox="1"/>
          <p:nvPr/>
        </p:nvSpPr>
        <p:spPr>
          <a:xfrm>
            <a:off x="1178550" y="3047075"/>
            <a:ext cx="7894500" cy="4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Měříme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Počet správných označení, který předmět je těžší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Postup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postupně dostává na obrazovce instrukce, aby bral dva předměty do rukou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na obrazovce označí jednu ze tří odpovědí (první předmět těžší, druhý předmět, nerozhodně)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Sekvence se opakuje x krát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204" name="Google Shape;1204;g31a1559086f_0_1093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3B - Stereognózie váha</a:t>
            </a:r>
            <a:endParaRPr/>
          </a:p>
        </p:txBody>
      </p:sp>
      <p:pic>
        <p:nvPicPr>
          <p:cNvPr id="1205" name="Google Shape;1205;g31a1559086f_0_10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6" name="Google Shape;1206;g31a1559086f_0_1093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207" name="Google Shape;1207;g31a1559086f_0_1093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g31a1559086f_0_1093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g31a1559086f_0_1093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0" name="Google Shape;1210;g31a1559086f_0_1093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g31a1559086f_0_1093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2" name="Google Shape;1212;g31a1559086f_0_1093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213" name="Google Shape;1213;g31a1559086f_0_10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4" name="Google Shape;1214;g31a1559086f_0_109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5" name="Google Shape;1215;g31a1559086f_0_109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6" name="Google Shape;1216;g31a1559086f_0_1093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217" name="Google Shape;1217;g31a1559086f_0_1093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g31a1559086f_0_1093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g31a1559086f_0_1093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g31a1559086f_0_1093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221" name="Google Shape;1221;g31a1559086f_0_1093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g31a1559086f_0_109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g31a1559086f_0_1093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g31a1559086f_0_1093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g31a1559086f_0_1093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g31a1559086f_0_1093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g31a1559086f_0_1093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g31a1559086f_0_1093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g31a1559086f_0_1093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230" name="Google Shape;1230;g31a1559086f_0_109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1" name="Google Shape;1231;g31a1559086f_0_1093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32" name="Google Shape;1232;g31a1559086f_0_109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3" name="Google Shape;1233;g31a1559086f_0_109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4" name="Google Shape;1234;g31a1559086f_0_1093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235" name="Google Shape;1235;g31a1559086f_0_109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6" name="Google Shape;1236;g31a1559086f_0_109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7" name="Google Shape;1237;g31a1559086f_0_109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8" name="Google Shape;1238;g31a1559086f_0_109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9" name="Google Shape;1239;g31a1559086f_0_1093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0" name="Google Shape;1240;g31a1559086f_0_109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1" name="Google Shape;1241;g31a1559086f_0_109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2" name="Google Shape;1242;g31a1559086f_0_109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3" name="Google Shape;1243;g31a1559086f_0_1093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4" name="Google Shape;1244;g31a1559086f_0_109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5" name="Google Shape;1245;g31a1559086f_0_109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6" name="Google Shape;1246;g31a1559086f_0_109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7" name="Google Shape;1247;g31a1559086f_0_1093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248" name="Google Shape;1248;g31a1559086f_0_1093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249" name="Google Shape;1249;g31a1559086f_0_1093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250" name="Google Shape;1250;g31a1559086f_0_1093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g31a1559086f_0_1093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2" name="Google Shape;1252;g31a1559086f_0_1093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g31a1559086f_0_1093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g31a1559086f_0_1093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g31a1559086f_0_1093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g31a1559086f_0_1093"/>
          <p:cNvSpPr/>
          <p:nvPr/>
        </p:nvSpPr>
        <p:spPr>
          <a:xfrm>
            <a:off x="10656500" y="3047075"/>
            <a:ext cx="7707600" cy="69516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g31a1559086f_0_1093"/>
          <p:cNvSpPr/>
          <p:nvPr/>
        </p:nvSpPr>
        <p:spPr>
          <a:xfrm rot="-5400000">
            <a:off x="12154769" y="3161784"/>
            <a:ext cx="5163300" cy="6585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g31a1559086f_0_1093"/>
          <p:cNvSpPr/>
          <p:nvPr/>
        </p:nvSpPr>
        <p:spPr>
          <a:xfrm rot="-6478861">
            <a:off x="13230132" y="5930534"/>
            <a:ext cx="706507" cy="934099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g31a1559086f_0_1093"/>
          <p:cNvSpPr/>
          <p:nvPr/>
        </p:nvSpPr>
        <p:spPr>
          <a:xfrm rot="-5400000">
            <a:off x="12980581" y="4863327"/>
            <a:ext cx="2757000" cy="46704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g31a1559086f_0_1093"/>
          <p:cNvSpPr txBox="1"/>
          <p:nvPr/>
        </p:nvSpPr>
        <p:spPr>
          <a:xfrm>
            <a:off x="11210677" y="9036100"/>
            <a:ext cx="44025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</a:rPr>
              <a:t>Dotykový monitor</a:t>
            </a:r>
            <a:endParaRPr sz="2400">
              <a:solidFill>
                <a:srgbClr val="595959"/>
              </a:solidFill>
            </a:endParaRPr>
          </a:p>
        </p:txBody>
      </p:sp>
      <p:cxnSp>
        <p:nvCxnSpPr>
          <p:cNvPr id="1261" name="Google Shape;1261;g31a1559086f_0_1093"/>
          <p:cNvCxnSpPr>
            <a:stCxn id="1260" idx="0"/>
            <a:endCxn id="1259" idx="1"/>
          </p:cNvCxnSpPr>
          <p:nvPr/>
        </p:nvCxnSpPr>
        <p:spPr>
          <a:xfrm rot="10800000" flipH="1">
            <a:off x="13411927" y="8577100"/>
            <a:ext cx="947100" cy="459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62" name="Google Shape;1262;g31a1559086f_0_1093"/>
          <p:cNvSpPr txBox="1"/>
          <p:nvPr/>
        </p:nvSpPr>
        <p:spPr>
          <a:xfrm>
            <a:off x="14136610" y="9197877"/>
            <a:ext cx="24294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</a:rPr>
              <a:t>Stůl s předměty</a:t>
            </a:r>
            <a:endParaRPr sz="2400">
              <a:solidFill>
                <a:srgbClr val="595959"/>
              </a:solidFill>
            </a:endParaRPr>
          </a:p>
        </p:txBody>
      </p:sp>
      <p:cxnSp>
        <p:nvCxnSpPr>
          <p:cNvPr id="1263" name="Google Shape;1263;g31a1559086f_0_1093"/>
          <p:cNvCxnSpPr>
            <a:stCxn id="1262" idx="0"/>
            <a:endCxn id="1257" idx="1"/>
          </p:cNvCxnSpPr>
          <p:nvPr/>
        </p:nvCxnSpPr>
        <p:spPr>
          <a:xfrm rot="10800000">
            <a:off x="14736310" y="9036477"/>
            <a:ext cx="615000" cy="161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64" name="Google Shape;1264;g31a1559086f_0_1093"/>
          <p:cNvSpPr txBox="1"/>
          <p:nvPr/>
        </p:nvSpPr>
        <p:spPr>
          <a:xfrm>
            <a:off x="16418858" y="4816717"/>
            <a:ext cx="19452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</a:rPr>
              <a:t>Předměty</a:t>
            </a:r>
            <a:endParaRPr sz="2400">
              <a:solidFill>
                <a:srgbClr val="595959"/>
              </a:solidFill>
            </a:endParaRPr>
          </a:p>
        </p:txBody>
      </p:sp>
      <p:sp>
        <p:nvSpPr>
          <p:cNvPr id="1265" name="Google Shape;1265;g31a1559086f_0_1093"/>
          <p:cNvSpPr/>
          <p:nvPr/>
        </p:nvSpPr>
        <p:spPr>
          <a:xfrm rot="-5400000">
            <a:off x="17086510" y="5755193"/>
            <a:ext cx="609900" cy="549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</a:t>
            </a:r>
            <a:endParaRPr sz="2600"/>
          </a:p>
        </p:txBody>
      </p:sp>
      <p:sp>
        <p:nvSpPr>
          <p:cNvPr id="1266" name="Google Shape;1266;g31a1559086f_0_1093"/>
          <p:cNvSpPr/>
          <p:nvPr/>
        </p:nvSpPr>
        <p:spPr>
          <a:xfrm rot="-5400000">
            <a:off x="17086510" y="6512261"/>
            <a:ext cx="609900" cy="549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B</a:t>
            </a:r>
            <a:endParaRPr sz="2600"/>
          </a:p>
        </p:txBody>
      </p:sp>
      <p:sp>
        <p:nvSpPr>
          <p:cNvPr id="1267" name="Google Shape;1267;g31a1559086f_0_1093"/>
          <p:cNvSpPr/>
          <p:nvPr/>
        </p:nvSpPr>
        <p:spPr>
          <a:xfrm rot="-5400000">
            <a:off x="17086510" y="7391102"/>
            <a:ext cx="609900" cy="549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C</a:t>
            </a:r>
            <a:endParaRPr sz="2600"/>
          </a:p>
        </p:txBody>
      </p:sp>
      <p:sp>
        <p:nvSpPr>
          <p:cNvPr id="1268" name="Google Shape;1268;g31a1559086f_0_1093"/>
          <p:cNvSpPr/>
          <p:nvPr/>
        </p:nvSpPr>
        <p:spPr>
          <a:xfrm rot="-5400000">
            <a:off x="17086510" y="8201895"/>
            <a:ext cx="609900" cy="549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D</a:t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a1559086f_0_3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1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Aktuální stav projektu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None/>
            </a:pPr>
            <a:endParaRPr sz="33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g31a1559086f_0_3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28" name="Google Shape;128;g31a1559086f_0_3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g31a1559086f_0_3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g31a1559086f_0_3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1a1559086f_0_3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1a1559086f_0_3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1a1559086f_0_3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1a1559086f_0_3"/>
          <p:cNvSpPr txBox="1">
            <a:spLocks noGrp="1"/>
          </p:cNvSpPr>
          <p:nvPr>
            <p:ph type="body" idx="1"/>
          </p:nvPr>
        </p:nvSpPr>
        <p:spPr>
          <a:xfrm>
            <a:off x="2895054" y="3034138"/>
            <a:ext cx="7272900" cy="6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>
                <a:solidFill>
                  <a:srgbClr val="BB9554"/>
                </a:solidFill>
              </a:rPr>
              <a:t>Co víme</a:t>
            </a:r>
            <a:endParaRPr sz="3000" b="0">
              <a:solidFill>
                <a:srgbClr val="BB955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/>
              <a:t>Kvalita neuroproprioceptivního zpracování naším mozkem má zásadní význam pro koordinovaný pohyb, pro motorické učení, pro prevenci pohybových poruch.</a:t>
            </a:r>
            <a:endParaRPr sz="2800" b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0"/>
              <a:t>Informace, které o těchto funkcích máme jsou pouze v klinické podobě </a:t>
            </a:r>
            <a:endParaRPr sz="2800" b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>
                <a:solidFill>
                  <a:srgbClr val="BB9554"/>
                </a:solidFill>
              </a:rPr>
              <a:t>Co nevíme</a:t>
            </a:r>
            <a:endParaRPr sz="3000" b="0">
              <a:solidFill>
                <a:srgbClr val="BB9554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b="0"/>
              <a:t>Neexistují zavedené způsoby objektivního měření</a:t>
            </a:r>
            <a:endParaRPr sz="2800" b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b="0"/>
              <a:t>Neexistují hotové přístroje</a:t>
            </a:r>
            <a:endParaRPr sz="2800" b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b="0"/>
              <a:t>Neexistují data pro stanovení norem</a:t>
            </a:r>
            <a:endParaRPr sz="3000" b="0"/>
          </a:p>
        </p:txBody>
      </p:sp>
      <p:sp>
        <p:nvSpPr>
          <p:cNvPr id="135" name="Google Shape;135;g31a1559086f_0_3"/>
          <p:cNvSpPr/>
          <p:nvPr/>
        </p:nvSpPr>
        <p:spPr>
          <a:xfrm>
            <a:off x="2444250" y="2950850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 h="120000" extrusionOk="0">
                <a:moveTo>
                  <a:pt x="0" y="0"/>
                </a:moveTo>
                <a:lnTo>
                  <a:pt x="14946487" y="0"/>
                </a:lnTo>
              </a:path>
            </a:pathLst>
          </a:custGeom>
          <a:noFill/>
          <a:ln w="31400" cap="flat" cmpd="sng">
            <a:solidFill>
              <a:srgbClr val="C59C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1a1559086f_0_3"/>
          <p:cNvSpPr/>
          <p:nvPr/>
        </p:nvSpPr>
        <p:spPr>
          <a:xfrm>
            <a:off x="2444250" y="9767656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 h="120000" extrusionOk="0">
                <a:moveTo>
                  <a:pt x="0" y="0"/>
                </a:moveTo>
                <a:lnTo>
                  <a:pt x="14946487" y="0"/>
                </a:lnTo>
              </a:path>
            </a:pathLst>
          </a:custGeom>
          <a:noFill/>
          <a:ln w="31400" cap="flat" cmpd="sng">
            <a:solidFill>
              <a:srgbClr val="C59C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g31a1559086f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g31a1559086f_0_3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39" name="Google Shape;139;g31a1559086f_0_3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g31a1559086f_0_3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g31a1559086f_0_3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g31a1559086f_0_3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1a1559086f_0_3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g31a1559086f_0_3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45" name="Google Shape;145;g31a1559086f_0_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g31a1559086f_0_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g31a1559086f_0_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g31a1559086f_0_3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49" name="Google Shape;149;g31a1559086f_0_3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g31a1559086f_0_3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g31a1559086f_0_3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g31a1559086f_0_3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53" name="Google Shape;153;g31a1559086f_0_3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g31a1559086f_0_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g31a1559086f_0_3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g31a1559086f_0_3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g31a1559086f_0_3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g31a1559086f_0_3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g31a1559086f_0_3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g31a1559086f_0_3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g31a1559086f_0_3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62" name="Google Shape;162;g31a1559086f_0_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g31a1559086f_0_3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4" name="Google Shape;164;g31a1559086f_0_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g31a1559086f_0_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g31a1559086f_0_3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67" name="Google Shape;167;g31a1559086f_0_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g31a1559086f_0_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g31a1559086f_0_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g31a1559086f_0_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g31a1559086f_0_3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2" name="Google Shape;172;g31a1559086f_0_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g31a1559086f_0_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g31a1559086f_0_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g31a1559086f_0_3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g31a1559086f_0_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g31a1559086f_0_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g31a1559086f_0_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g31a1559086f_0_3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80" name="Google Shape;180;g31a1559086f_0_3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sp>
        <p:nvSpPr>
          <p:cNvPr id="181" name="Google Shape;181;g31a1559086f_0_3"/>
          <p:cNvSpPr txBox="1">
            <a:spLocks noGrp="1"/>
          </p:cNvSpPr>
          <p:nvPr>
            <p:ph type="body" idx="1"/>
          </p:nvPr>
        </p:nvSpPr>
        <p:spPr>
          <a:xfrm>
            <a:off x="10167955" y="3025200"/>
            <a:ext cx="7272900" cy="4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>
                <a:solidFill>
                  <a:srgbClr val="BB9554"/>
                </a:solidFill>
              </a:rPr>
              <a:t>O co se snažíme</a:t>
            </a:r>
            <a:endParaRPr sz="3000" b="0">
              <a:solidFill>
                <a:srgbClr val="BB9554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b="0"/>
              <a:t>Vymyslet způsob jak potřebné informace získat</a:t>
            </a:r>
            <a:endParaRPr sz="2800" b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b="0"/>
              <a:t>Digitalizovat měření objektivně, opakovatelně</a:t>
            </a:r>
            <a:endParaRPr sz="2800" b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b="0"/>
              <a:t>Připravit přístroje pro budoucí měření většího počtu jedinců a následné stanovení norem</a:t>
            </a:r>
            <a:endParaRPr sz="3900" b="0">
              <a:solidFill>
                <a:srgbClr val="BB955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31a1559086f_0_1168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3B - Stereognózie váha</a:t>
            </a:r>
            <a:endParaRPr/>
          </a:p>
        </p:txBody>
      </p:sp>
      <p:pic>
        <p:nvPicPr>
          <p:cNvPr id="1274" name="Google Shape;1274;g31a1559086f_0_1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5" name="Google Shape;1275;g31a1559086f_0_1168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276" name="Google Shape;1276;g31a1559086f_0_116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g31a1559086f_0_1168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g31a1559086f_0_1168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9" name="Google Shape;1279;g31a1559086f_0_1168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g31a1559086f_0_1168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1" name="Google Shape;1281;g31a1559086f_0_1168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282" name="Google Shape;1282;g31a1559086f_0_116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3" name="Google Shape;1283;g31a1559086f_0_116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4" name="Google Shape;1284;g31a1559086f_0_116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g31a1559086f_0_1168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286" name="Google Shape;1286;g31a1559086f_0_1168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g31a1559086f_0_1168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g31a1559086f_0_1168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g31a1559086f_0_1168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290" name="Google Shape;1290;g31a1559086f_0_1168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g31a1559086f_0_1168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g31a1559086f_0_1168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g31a1559086f_0_1168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g31a1559086f_0_1168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g31a1559086f_0_1168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g31a1559086f_0_1168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g31a1559086f_0_1168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g31a1559086f_0_1168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299" name="Google Shape;1299;g31a1559086f_0_116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0" name="Google Shape;1300;g31a1559086f_0_1168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01" name="Google Shape;1301;g31a1559086f_0_116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2" name="Google Shape;1302;g31a1559086f_0_116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3" name="Google Shape;1303;g31a1559086f_0_1168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304" name="Google Shape;1304;g31a1559086f_0_116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5" name="Google Shape;1305;g31a1559086f_0_116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6" name="Google Shape;1306;g31a1559086f_0_116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7" name="Google Shape;1307;g31a1559086f_0_116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8" name="Google Shape;1308;g31a1559086f_0_1168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09" name="Google Shape;1309;g31a1559086f_0_116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0" name="Google Shape;1310;g31a1559086f_0_116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1" name="Google Shape;1311;g31a1559086f_0_1168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2" name="Google Shape;1312;g31a1559086f_0_1168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3" name="Google Shape;1313;g31a1559086f_0_1168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4" name="Google Shape;1314;g31a1559086f_0_1168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5" name="Google Shape;1315;g31a1559086f_0_1168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6" name="Google Shape;1316;g31a1559086f_0_1168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1317" name="Google Shape;1317;g31a1559086f_0_1168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318" name="Google Shape;1318;g31a1559086f_0_1168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319" name="Google Shape;1319;g31a1559086f_0_1168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g31a1559086f_0_1168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g31a1559086f_0_1168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g31a1559086f_0_1168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g31a1559086f_0_116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g31a1559086f_0_1168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5" name="Google Shape;1325;g31a1559086f_0_1168" title="Copy of IMG_0251.MOV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557767" y="1973575"/>
            <a:ext cx="4988712" cy="886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31a1559086f_0_1241"/>
          <p:cNvSpPr txBox="1"/>
          <p:nvPr/>
        </p:nvSpPr>
        <p:spPr>
          <a:xfrm>
            <a:off x="1178550" y="3047075"/>
            <a:ext cx="7894500" cy="5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Měříme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Počet správných označení, který předmět měl zvolit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Postup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dostane instrukci na displeji, jaký předmět má najít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vsune ruce do neprůhledného boxu a operuje bez vidění.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najde předmět a na dotykovém displeji označí pozici kolikátý předmět byl z leva.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Sekvence se opakuje podle počtu předmětů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331" name="Google Shape;1331;g31a1559086f_0_1241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3C - Stereognózie tvar/gesto ruky</a:t>
            </a:r>
            <a:endParaRPr/>
          </a:p>
        </p:txBody>
      </p:sp>
      <p:pic>
        <p:nvPicPr>
          <p:cNvPr id="1332" name="Google Shape;1332;g31a1559086f_0_1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3" name="Google Shape;1333;g31a1559086f_0_1241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334" name="Google Shape;1334;g31a1559086f_0_1241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g31a1559086f_0_1241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g31a1559086f_0_1241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7" name="Google Shape;1337;g31a1559086f_0_1241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g31a1559086f_0_1241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9" name="Google Shape;1339;g31a1559086f_0_1241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340" name="Google Shape;1340;g31a1559086f_0_12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1" name="Google Shape;1341;g31a1559086f_0_124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2" name="Google Shape;1342;g31a1559086f_0_124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3" name="Google Shape;1343;g31a1559086f_0_1241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344" name="Google Shape;1344;g31a1559086f_0_1241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g31a1559086f_0_1241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g31a1559086f_0_1241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" name="Google Shape;1347;g31a1559086f_0_1241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348" name="Google Shape;1348;g31a1559086f_0_1241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g31a1559086f_0_1241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g31a1559086f_0_1241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g31a1559086f_0_1241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g31a1559086f_0_1241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g31a1559086f_0_1241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g31a1559086f_0_1241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g31a1559086f_0_1241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g31a1559086f_0_1241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357" name="Google Shape;1357;g31a1559086f_0_124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8" name="Google Shape;1358;g31a1559086f_0_1241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59" name="Google Shape;1359;g31a1559086f_0_124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0" name="Google Shape;1360;g31a1559086f_0_124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1" name="Google Shape;1361;g31a1559086f_0_1241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362" name="Google Shape;1362;g31a1559086f_0_124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3" name="Google Shape;1363;g31a1559086f_0_124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4" name="Google Shape;1364;g31a1559086f_0_124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5" name="Google Shape;1365;g31a1559086f_0_124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6" name="Google Shape;1366;g31a1559086f_0_1241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7" name="Google Shape;1367;g31a1559086f_0_124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8" name="Google Shape;1368;g31a1559086f_0_124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9" name="Google Shape;1369;g31a1559086f_0_124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0" name="Google Shape;1370;g31a1559086f_0_124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1" name="Google Shape;1371;g31a1559086f_0_1241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2" name="Google Shape;1372;g31a1559086f_0_1241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3" name="Google Shape;1373;g31a1559086f_0_1241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4" name="Google Shape;1374;g31a1559086f_0_1241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1375" name="Google Shape;1375;g31a1559086f_0_1241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376" name="Google Shape;1376;g31a1559086f_0_1241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377" name="Google Shape;1377;g31a1559086f_0_1241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g31a1559086f_0_1241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g31a1559086f_0_1241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g31a1559086f_0_1241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g31a1559086f_0_1241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g31a1559086f_0_1241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g31a1559086f_0_1241"/>
          <p:cNvSpPr/>
          <p:nvPr/>
        </p:nvSpPr>
        <p:spPr>
          <a:xfrm>
            <a:off x="10669725" y="3047075"/>
            <a:ext cx="7658700" cy="69078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g31a1559086f_0_1241"/>
          <p:cNvSpPr/>
          <p:nvPr/>
        </p:nvSpPr>
        <p:spPr>
          <a:xfrm rot="-5400000">
            <a:off x="12158379" y="3161045"/>
            <a:ext cx="5130900" cy="65442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g31a1559086f_0_1241"/>
          <p:cNvSpPr/>
          <p:nvPr/>
        </p:nvSpPr>
        <p:spPr>
          <a:xfrm rot="-6479621">
            <a:off x="13226939" y="5912351"/>
            <a:ext cx="702141" cy="928121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g31a1559086f_0_1241"/>
          <p:cNvSpPr/>
          <p:nvPr/>
        </p:nvSpPr>
        <p:spPr>
          <a:xfrm rot="-5400000">
            <a:off x="13620338" y="3610444"/>
            <a:ext cx="2739600" cy="5780700"/>
          </a:xfrm>
          <a:prstGeom prst="rect">
            <a:avLst/>
          </a:prstGeom>
          <a:solidFill>
            <a:srgbClr val="0097A7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g31a1559086f_0_1241"/>
          <p:cNvSpPr txBox="1"/>
          <p:nvPr/>
        </p:nvSpPr>
        <p:spPr>
          <a:xfrm>
            <a:off x="11220406" y="8998312"/>
            <a:ext cx="43746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595959"/>
                </a:solidFill>
              </a:rPr>
              <a:t>Neprůhledný box</a:t>
            </a:r>
            <a:endParaRPr sz="2500">
              <a:solidFill>
                <a:srgbClr val="595959"/>
              </a:solidFill>
            </a:endParaRPr>
          </a:p>
        </p:txBody>
      </p:sp>
      <p:cxnSp>
        <p:nvCxnSpPr>
          <p:cNvPr id="1388" name="Google Shape;1388;g31a1559086f_0_1241"/>
          <p:cNvCxnSpPr>
            <a:stCxn id="1387" idx="0"/>
            <a:endCxn id="1386" idx="1"/>
          </p:cNvCxnSpPr>
          <p:nvPr/>
        </p:nvCxnSpPr>
        <p:spPr>
          <a:xfrm rot="10800000" flipH="1">
            <a:off x="13407706" y="7870612"/>
            <a:ext cx="1582500" cy="1127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9" name="Google Shape;1389;g31a1559086f_0_1241"/>
          <p:cNvSpPr/>
          <p:nvPr/>
        </p:nvSpPr>
        <p:spPr>
          <a:xfrm>
            <a:off x="12467643" y="6103395"/>
            <a:ext cx="1019700" cy="546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90" name="Google Shape;1390;g31a1559086f_0_1241"/>
          <p:cNvSpPr/>
          <p:nvPr/>
        </p:nvSpPr>
        <p:spPr>
          <a:xfrm>
            <a:off x="13874848" y="6103395"/>
            <a:ext cx="1019700" cy="546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91" name="Google Shape;1391;g31a1559086f_0_1241"/>
          <p:cNvSpPr/>
          <p:nvPr/>
        </p:nvSpPr>
        <p:spPr>
          <a:xfrm>
            <a:off x="16689256" y="6103395"/>
            <a:ext cx="1019700" cy="546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92" name="Google Shape;1392;g31a1559086f_0_1241"/>
          <p:cNvSpPr/>
          <p:nvPr/>
        </p:nvSpPr>
        <p:spPr>
          <a:xfrm>
            <a:off x="15282052" y="6103395"/>
            <a:ext cx="1019700" cy="546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93" name="Google Shape;1393;g31a1559086f_0_1241"/>
          <p:cNvSpPr/>
          <p:nvPr/>
        </p:nvSpPr>
        <p:spPr>
          <a:xfrm>
            <a:off x="14068021" y="3166163"/>
            <a:ext cx="1311600" cy="8274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TV</a:t>
            </a:r>
            <a:endParaRPr sz="2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31a1559086f_0_1310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3C - Stereognózie tvar/gesto ruky</a:t>
            </a:r>
            <a:endParaRPr/>
          </a:p>
        </p:txBody>
      </p:sp>
      <p:pic>
        <p:nvPicPr>
          <p:cNvPr id="1399" name="Google Shape;1399;g31a1559086f_0_1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0" name="Google Shape;1400;g31a1559086f_0_1310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401" name="Google Shape;1401;g31a1559086f_0_1310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g31a1559086f_0_1310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g31a1559086f_0_131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4" name="Google Shape;1404;g31a1559086f_0_1310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g31a1559086f_0_1310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6" name="Google Shape;1406;g31a1559086f_0_1310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407" name="Google Shape;1407;g31a1559086f_0_13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8" name="Google Shape;1408;g31a1559086f_0_13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9" name="Google Shape;1409;g31a1559086f_0_13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0" name="Google Shape;1410;g31a1559086f_0_1310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411" name="Google Shape;1411;g31a1559086f_0_1310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g31a1559086f_0_1310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g31a1559086f_0_131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g31a1559086f_0_1310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415" name="Google Shape;1415;g31a1559086f_0_1310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g31a1559086f_0_1310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g31a1559086f_0_1310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g31a1559086f_0_1310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g31a1559086f_0_1310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g31a1559086f_0_1310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g31a1559086f_0_1310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g31a1559086f_0_1310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" name="Google Shape;1423;g31a1559086f_0_1310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424" name="Google Shape;1424;g31a1559086f_0_13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5" name="Google Shape;1425;g31a1559086f_0_1310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26" name="Google Shape;1426;g31a1559086f_0_13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7" name="Google Shape;1427;g31a1559086f_0_13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8" name="Google Shape;1428;g31a1559086f_0_1310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429" name="Google Shape;1429;g31a1559086f_0_13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0" name="Google Shape;1430;g31a1559086f_0_131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1" name="Google Shape;1431;g31a1559086f_0_131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2" name="Google Shape;1432;g31a1559086f_0_131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3" name="Google Shape;1433;g31a1559086f_0_131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4" name="Google Shape;1434;g31a1559086f_0_131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5" name="Google Shape;1435;g31a1559086f_0_131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6" name="Google Shape;1436;g31a1559086f_0_1310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7" name="Google Shape;1437;g31a1559086f_0_1310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8" name="Google Shape;1438;g31a1559086f_0_1310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9" name="Google Shape;1439;g31a1559086f_0_1310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0" name="Google Shape;1440;g31a1559086f_0_1310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1" name="Google Shape;1441;g31a1559086f_0_1310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1442" name="Google Shape;1442;g31a1559086f_0_1310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443" name="Google Shape;1443;g31a1559086f_0_1310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444" name="Google Shape;1444;g31a1559086f_0_1310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g31a1559086f_0_1310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6" name="Google Shape;1446;g31a1559086f_0_1310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g31a1559086f_0_1310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g31a1559086f_0_1310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g31a1559086f_0_1310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0" name="Google Shape;1450;g31a1559086f_0_131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529150" y="2891425"/>
            <a:ext cx="8522895" cy="693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g31a1559086f_0_1310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052054" y="2891425"/>
            <a:ext cx="8522895" cy="6931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31a1559086f_0_1382"/>
          <p:cNvSpPr txBox="1"/>
          <p:nvPr/>
        </p:nvSpPr>
        <p:spPr>
          <a:xfrm>
            <a:off x="1178550" y="3047075"/>
            <a:ext cx="7894500" cy="5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Měříme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Počet správných označení, který předmět měl zvolit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Postup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dostane instrukci postupovat zleva doprava předmět po předmětu.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vsune ruce do neprůhledného boxu a operuje bez vidění.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najde první předmět a po osahání na dotykové obrazovce vybere obrázek s totožným gestem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Sekvence se opakuje podle počtu předmětů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457" name="Google Shape;1457;g31a1559086f_0_1382"/>
          <p:cNvSpPr txBox="1">
            <a:spLocks noGrp="1"/>
          </p:cNvSpPr>
          <p:nvPr>
            <p:ph type="title"/>
          </p:nvPr>
        </p:nvSpPr>
        <p:spPr>
          <a:xfrm>
            <a:off x="3429000" y="823925"/>
            <a:ext cx="134811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4A - Proprioceptivně vizuální představa</a:t>
            </a:r>
            <a:endParaRPr/>
          </a:p>
        </p:txBody>
      </p:sp>
      <p:pic>
        <p:nvPicPr>
          <p:cNvPr id="1458" name="Google Shape;1458;g31a1559086f_0_1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9" name="Google Shape;1459;g31a1559086f_0_1382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460" name="Google Shape;1460;g31a1559086f_0_1382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g31a1559086f_0_1382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g31a1559086f_0_1382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g31a1559086f_0_1382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g31a1559086f_0_1382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5" name="Google Shape;1465;g31a1559086f_0_1382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466" name="Google Shape;1466;g31a1559086f_0_138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7" name="Google Shape;1467;g31a1559086f_0_138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8" name="Google Shape;1468;g31a1559086f_0_138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9" name="Google Shape;1469;g31a1559086f_0_1382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470" name="Google Shape;1470;g31a1559086f_0_1382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g31a1559086f_0_1382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g31a1559086f_0_1382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g31a1559086f_0_1382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474" name="Google Shape;1474;g31a1559086f_0_138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g31a1559086f_0_1382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g31a1559086f_0_1382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g31a1559086f_0_1382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g31a1559086f_0_1382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g31a1559086f_0_1382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g31a1559086f_0_1382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g31a1559086f_0_1382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g31a1559086f_0_1382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483" name="Google Shape;1483;g31a1559086f_0_138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4" name="Google Shape;1484;g31a1559086f_0_1382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85" name="Google Shape;1485;g31a1559086f_0_138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6" name="Google Shape;1486;g31a1559086f_0_138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7" name="Google Shape;1487;g31a1559086f_0_1382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488" name="Google Shape;1488;g31a1559086f_0_138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9" name="Google Shape;1489;g31a1559086f_0_138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0" name="Google Shape;1490;g31a1559086f_0_138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1" name="Google Shape;1491;g31a1559086f_0_138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2" name="Google Shape;1492;g31a1559086f_0_1382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93" name="Google Shape;1493;g31a1559086f_0_138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4" name="Google Shape;1494;g31a1559086f_0_138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5" name="Google Shape;1495;g31a1559086f_0_138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6" name="Google Shape;1496;g31a1559086f_0_1382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7" name="Google Shape;1497;g31a1559086f_0_138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8" name="Google Shape;1498;g31a1559086f_0_1382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9" name="Google Shape;1499;g31a1559086f_0_1382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0" name="Google Shape;1500;g31a1559086f_0_1382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1501" name="Google Shape;1501;g31a1559086f_0_1382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502" name="Google Shape;1502;g31a1559086f_0_1382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503" name="Google Shape;1503;g31a1559086f_0_1382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g31a1559086f_0_1382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5" name="Google Shape;1505;g31a1559086f_0_1382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g31a1559086f_0_1382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g31a1559086f_0_1382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g31a1559086f_0_1382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g31a1559086f_0_1382"/>
          <p:cNvSpPr/>
          <p:nvPr/>
        </p:nvSpPr>
        <p:spPr>
          <a:xfrm>
            <a:off x="10669725" y="3047075"/>
            <a:ext cx="7658700" cy="69078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g31a1559086f_0_1382"/>
          <p:cNvSpPr/>
          <p:nvPr/>
        </p:nvSpPr>
        <p:spPr>
          <a:xfrm rot="-5400000">
            <a:off x="12158379" y="3161045"/>
            <a:ext cx="5130900" cy="65442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g31a1559086f_0_1382"/>
          <p:cNvSpPr/>
          <p:nvPr/>
        </p:nvSpPr>
        <p:spPr>
          <a:xfrm rot="-6479621">
            <a:off x="13226939" y="5912351"/>
            <a:ext cx="702141" cy="928121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g31a1559086f_0_1382"/>
          <p:cNvSpPr/>
          <p:nvPr/>
        </p:nvSpPr>
        <p:spPr>
          <a:xfrm rot="-5400000">
            <a:off x="13620338" y="3610444"/>
            <a:ext cx="2739600" cy="5780700"/>
          </a:xfrm>
          <a:prstGeom prst="rect">
            <a:avLst/>
          </a:prstGeom>
          <a:solidFill>
            <a:srgbClr val="0097A7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g31a1559086f_0_1382"/>
          <p:cNvSpPr txBox="1"/>
          <p:nvPr/>
        </p:nvSpPr>
        <p:spPr>
          <a:xfrm>
            <a:off x="11220406" y="8998312"/>
            <a:ext cx="43746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595959"/>
                </a:solidFill>
              </a:rPr>
              <a:t>Neprůhledný box</a:t>
            </a:r>
            <a:endParaRPr sz="2500">
              <a:solidFill>
                <a:srgbClr val="595959"/>
              </a:solidFill>
            </a:endParaRPr>
          </a:p>
        </p:txBody>
      </p:sp>
      <p:cxnSp>
        <p:nvCxnSpPr>
          <p:cNvPr id="1514" name="Google Shape;1514;g31a1559086f_0_1382"/>
          <p:cNvCxnSpPr>
            <a:stCxn id="1513" idx="0"/>
            <a:endCxn id="1512" idx="1"/>
          </p:cNvCxnSpPr>
          <p:nvPr/>
        </p:nvCxnSpPr>
        <p:spPr>
          <a:xfrm rot="10800000" flipH="1">
            <a:off x="13407706" y="7870612"/>
            <a:ext cx="1582500" cy="1127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5" name="Google Shape;1515;g31a1559086f_0_1382"/>
          <p:cNvSpPr/>
          <p:nvPr/>
        </p:nvSpPr>
        <p:spPr>
          <a:xfrm>
            <a:off x="12467643" y="6103395"/>
            <a:ext cx="1019700" cy="546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16" name="Google Shape;1516;g31a1559086f_0_1382"/>
          <p:cNvSpPr/>
          <p:nvPr/>
        </p:nvSpPr>
        <p:spPr>
          <a:xfrm>
            <a:off x="13874848" y="6103395"/>
            <a:ext cx="1019700" cy="546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17" name="Google Shape;1517;g31a1559086f_0_1382"/>
          <p:cNvSpPr/>
          <p:nvPr/>
        </p:nvSpPr>
        <p:spPr>
          <a:xfrm>
            <a:off x="16689256" y="6103395"/>
            <a:ext cx="1019700" cy="546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18" name="Google Shape;1518;g31a1559086f_0_1382"/>
          <p:cNvSpPr/>
          <p:nvPr/>
        </p:nvSpPr>
        <p:spPr>
          <a:xfrm>
            <a:off x="15282052" y="6103395"/>
            <a:ext cx="1019700" cy="546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19" name="Google Shape;1519;g31a1559086f_0_1382"/>
          <p:cNvSpPr/>
          <p:nvPr/>
        </p:nvSpPr>
        <p:spPr>
          <a:xfrm>
            <a:off x="14068021" y="3166163"/>
            <a:ext cx="1311600" cy="8274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TV</a:t>
            </a:r>
            <a:endParaRPr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4" name="Google Shape;1524;g31a1559086f_0_14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5" name="Google Shape;1525;g31a1559086f_0_1449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526" name="Google Shape;1526;g31a1559086f_0_1449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g31a1559086f_0_144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g31a1559086f_0_1449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9" name="Google Shape;1529;g31a1559086f_0_1449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g31a1559086f_0_1449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1" name="Google Shape;1531;g31a1559086f_0_1449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532" name="Google Shape;1532;g31a1559086f_0_144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3" name="Google Shape;1533;g31a1559086f_0_144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4" name="Google Shape;1534;g31a1559086f_0_144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5" name="Google Shape;1535;g31a1559086f_0_1449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536" name="Google Shape;1536;g31a1559086f_0_1449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g31a1559086f_0_1449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g31a1559086f_0_1449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g31a1559086f_0_1449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540" name="Google Shape;1540;g31a1559086f_0_1449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g31a1559086f_0_1449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g31a1559086f_0_1449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g31a1559086f_0_1449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g31a1559086f_0_1449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g31a1559086f_0_1449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g31a1559086f_0_1449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g31a1559086f_0_1449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g31a1559086f_0_1449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549" name="Google Shape;1549;g31a1559086f_0_144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0" name="Google Shape;1550;g31a1559086f_0_1449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51" name="Google Shape;1551;g31a1559086f_0_144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2" name="Google Shape;1552;g31a1559086f_0_144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3" name="Google Shape;1553;g31a1559086f_0_1449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554" name="Google Shape;1554;g31a1559086f_0_144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5" name="Google Shape;1555;g31a1559086f_0_144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6" name="Google Shape;1556;g31a1559086f_0_144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7" name="Google Shape;1557;g31a1559086f_0_144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8" name="Google Shape;1558;g31a1559086f_0_1449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59" name="Google Shape;1559;g31a1559086f_0_144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0" name="Google Shape;1560;g31a1559086f_0_144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1" name="Google Shape;1561;g31a1559086f_0_1449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2" name="Google Shape;1562;g31a1559086f_0_1449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3" name="Google Shape;1563;g31a1559086f_0_1449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4" name="Google Shape;1564;g31a1559086f_0_1449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5" name="Google Shape;1565;g31a1559086f_0_144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6" name="Google Shape;1566;g31a1559086f_0_1449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1567" name="Google Shape;1567;g31a1559086f_0_1449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568" name="Google Shape;1568;g31a1559086f_0_1449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569" name="Google Shape;1569;g31a1559086f_0_1449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g31a1559086f_0_1449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1" name="Google Shape;1571;g31a1559086f_0_1449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g31a1559086f_0_1449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g31a1559086f_0_1449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g31a1559086f_0_144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g31a1559086f_0_1449"/>
          <p:cNvSpPr txBox="1">
            <a:spLocks noGrp="1"/>
          </p:cNvSpPr>
          <p:nvPr>
            <p:ph type="title"/>
          </p:nvPr>
        </p:nvSpPr>
        <p:spPr>
          <a:xfrm>
            <a:off x="3429000" y="823925"/>
            <a:ext cx="134811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4A - Proprioceptivně vizuální představa</a:t>
            </a:r>
            <a:endParaRPr/>
          </a:p>
        </p:txBody>
      </p:sp>
      <p:pic>
        <p:nvPicPr>
          <p:cNvPr id="1576" name="Google Shape;1576;g31a1559086f_0_1449" title="IMG_1974.mov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039263" y="2025350"/>
            <a:ext cx="14025568" cy="788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31a1559086f_0_1510"/>
          <p:cNvSpPr/>
          <p:nvPr/>
        </p:nvSpPr>
        <p:spPr>
          <a:xfrm>
            <a:off x="10738825" y="3046413"/>
            <a:ext cx="7637100" cy="68883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g31a1559086f_0_1510"/>
          <p:cNvSpPr txBox="1"/>
          <p:nvPr/>
        </p:nvSpPr>
        <p:spPr>
          <a:xfrm>
            <a:off x="1178550" y="3047075"/>
            <a:ext cx="7894500" cy="4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Měříme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Odchylka vzdálenosti od správného bodu ve dvou osách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Postup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se postaví na předem definované místo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Subjektu bude projekcí ukázán cílový bod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Subjektu budou zatmaveny brýle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poslepu dojde na koncové místo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Systém vyhodnotí měření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583" name="Google Shape;1583;g31a1559086f_0_1510"/>
          <p:cNvSpPr txBox="1">
            <a:spLocks noGrp="1"/>
          </p:cNvSpPr>
          <p:nvPr>
            <p:ph type="title"/>
          </p:nvPr>
        </p:nvSpPr>
        <p:spPr>
          <a:xfrm>
            <a:off x="2814200" y="823925"/>
            <a:ext cx="149802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5A - Schopnost orientace v prostoru bez zraku</a:t>
            </a:r>
            <a:endParaRPr/>
          </a:p>
        </p:txBody>
      </p:sp>
      <p:pic>
        <p:nvPicPr>
          <p:cNvPr id="1584" name="Google Shape;1584;g31a1559086f_0_1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5" name="Google Shape;1585;g31a1559086f_0_1510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586" name="Google Shape;1586;g31a1559086f_0_1510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g31a1559086f_0_1510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g31a1559086f_0_151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9" name="Google Shape;1589;g31a1559086f_0_1510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g31a1559086f_0_1510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1" name="Google Shape;1591;g31a1559086f_0_1510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592" name="Google Shape;1592;g31a1559086f_0_15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3" name="Google Shape;1593;g31a1559086f_0_15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4" name="Google Shape;1594;g31a1559086f_0_15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5" name="Google Shape;1595;g31a1559086f_0_1510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596" name="Google Shape;1596;g31a1559086f_0_1510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g31a1559086f_0_1510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g31a1559086f_0_151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g31a1559086f_0_1510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600" name="Google Shape;1600;g31a1559086f_0_1510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g31a1559086f_0_1510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g31a1559086f_0_1510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g31a1559086f_0_1510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g31a1559086f_0_1510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g31a1559086f_0_1510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g31a1559086f_0_1510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g31a1559086f_0_1510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8" name="Google Shape;1608;g31a1559086f_0_1510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609" name="Google Shape;1609;g31a1559086f_0_15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0" name="Google Shape;1610;g31a1559086f_0_1510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11" name="Google Shape;1611;g31a1559086f_0_15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2" name="Google Shape;1612;g31a1559086f_0_15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3" name="Google Shape;1613;g31a1559086f_0_1510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614" name="Google Shape;1614;g31a1559086f_0_15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5" name="Google Shape;1615;g31a1559086f_0_151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6" name="Google Shape;1616;g31a1559086f_0_151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7" name="Google Shape;1617;g31a1559086f_0_151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8" name="Google Shape;1618;g31a1559086f_0_151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19" name="Google Shape;1619;g31a1559086f_0_151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0" name="Google Shape;1620;g31a1559086f_0_151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1" name="Google Shape;1621;g31a1559086f_0_1510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2" name="Google Shape;1622;g31a1559086f_0_1510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3" name="Google Shape;1623;g31a1559086f_0_1510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4" name="Google Shape;1624;g31a1559086f_0_1510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5" name="Google Shape;1625;g31a1559086f_0_1510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6" name="Google Shape;1626;g31a1559086f_0_1510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1627" name="Google Shape;1627;g31a1559086f_0_1510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628" name="Google Shape;1628;g31a1559086f_0_1510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629" name="Google Shape;1629;g31a1559086f_0_1510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g31a1559086f_0_1510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1" name="Google Shape;1631;g31a1559086f_0_1510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g31a1559086f_0_1510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g31a1559086f_0_1510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g31a1559086f_0_1510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g31a1559086f_0_1510"/>
          <p:cNvSpPr/>
          <p:nvPr/>
        </p:nvSpPr>
        <p:spPr>
          <a:xfrm>
            <a:off x="11486575" y="5152766"/>
            <a:ext cx="6141600" cy="29808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Projekce</a:t>
            </a:r>
            <a:endParaRPr sz="2800"/>
          </a:p>
        </p:txBody>
      </p:sp>
      <p:grpSp>
        <p:nvGrpSpPr>
          <p:cNvPr id="1636" name="Google Shape;1636;g31a1559086f_0_1510"/>
          <p:cNvGrpSpPr/>
          <p:nvPr/>
        </p:nvGrpSpPr>
        <p:grpSpPr>
          <a:xfrm rot="-10670113">
            <a:off x="17348144" y="6119144"/>
            <a:ext cx="945672" cy="742838"/>
            <a:chOff x="5914250" y="385375"/>
            <a:chExt cx="240225" cy="188700"/>
          </a:xfrm>
        </p:grpSpPr>
        <p:sp>
          <p:nvSpPr>
            <p:cNvPr id="1637" name="Google Shape;1637;g31a1559086f_0_1510"/>
            <p:cNvSpPr/>
            <p:nvPr/>
          </p:nvSpPr>
          <p:spPr>
            <a:xfrm rot="-5400000">
              <a:off x="6008975" y="412825"/>
              <a:ext cx="157200" cy="133800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g31a1559086f_0_1510"/>
            <p:cNvSpPr/>
            <p:nvPr/>
          </p:nvSpPr>
          <p:spPr>
            <a:xfrm>
              <a:off x="5914250" y="385375"/>
              <a:ext cx="157200" cy="188700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9" name="Google Shape;1639;g31a1559086f_0_1510"/>
          <p:cNvGrpSpPr/>
          <p:nvPr/>
        </p:nvGrpSpPr>
        <p:grpSpPr>
          <a:xfrm rot="10800000">
            <a:off x="11009583" y="6000600"/>
            <a:ext cx="947564" cy="1469176"/>
            <a:chOff x="6527225" y="378775"/>
            <a:chExt cx="240700" cy="373200"/>
          </a:xfrm>
        </p:grpSpPr>
        <p:sp>
          <p:nvSpPr>
            <p:cNvPr id="1640" name="Google Shape;1640;g31a1559086f_0_1510"/>
            <p:cNvSpPr/>
            <p:nvPr/>
          </p:nvSpPr>
          <p:spPr>
            <a:xfrm>
              <a:off x="6527225" y="656600"/>
              <a:ext cx="139200" cy="669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g31a1559086f_0_1510"/>
            <p:cNvSpPr/>
            <p:nvPr/>
          </p:nvSpPr>
          <p:spPr>
            <a:xfrm>
              <a:off x="6527225" y="434975"/>
              <a:ext cx="139200" cy="669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g31a1559086f_0_1510"/>
            <p:cNvSpPr/>
            <p:nvPr/>
          </p:nvSpPr>
          <p:spPr>
            <a:xfrm>
              <a:off x="6567225" y="378775"/>
              <a:ext cx="200700" cy="3732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g31a1559086f_0_1510"/>
            <p:cNvSpPr/>
            <p:nvPr/>
          </p:nvSpPr>
          <p:spPr>
            <a:xfrm>
              <a:off x="6572800" y="467900"/>
              <a:ext cx="183900" cy="1887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" name="Google Shape;1648;g31a1559086f_0_15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9" name="Google Shape;1649;g31a1559086f_0_1577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650" name="Google Shape;1650;g31a1559086f_0_1577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g31a1559086f_0_1577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g31a1559086f_0_1577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3" name="Google Shape;1653;g31a1559086f_0_1577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g31a1559086f_0_1577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5" name="Google Shape;1655;g31a1559086f_0_1577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656" name="Google Shape;1656;g31a1559086f_0_157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7" name="Google Shape;1657;g31a1559086f_0_157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8" name="Google Shape;1658;g31a1559086f_0_157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9" name="Google Shape;1659;g31a1559086f_0_1577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660" name="Google Shape;1660;g31a1559086f_0_1577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g31a1559086f_0_1577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g31a1559086f_0_1577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3" name="Google Shape;1663;g31a1559086f_0_1577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664" name="Google Shape;1664;g31a1559086f_0_1577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g31a1559086f_0_1577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g31a1559086f_0_1577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g31a1559086f_0_1577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g31a1559086f_0_1577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g31a1559086f_0_1577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g31a1559086f_0_1577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g31a1559086f_0_1577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g31a1559086f_0_1577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673" name="Google Shape;1673;g31a1559086f_0_157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4" name="Google Shape;1674;g31a1559086f_0_1577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5" name="Google Shape;1675;g31a1559086f_0_157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6" name="Google Shape;1676;g31a1559086f_0_157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7" name="Google Shape;1677;g31a1559086f_0_1577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678" name="Google Shape;1678;g31a1559086f_0_157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9" name="Google Shape;1679;g31a1559086f_0_157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0" name="Google Shape;1680;g31a1559086f_0_157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1" name="Google Shape;1681;g31a1559086f_0_157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2" name="Google Shape;1682;g31a1559086f_0_1577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83" name="Google Shape;1683;g31a1559086f_0_157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4" name="Google Shape;1684;g31a1559086f_0_157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5" name="Google Shape;1685;g31a1559086f_0_157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6" name="Google Shape;1686;g31a1559086f_0_1577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7" name="Google Shape;1687;g31a1559086f_0_1577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8" name="Google Shape;1688;g31a1559086f_0_1577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9" name="Google Shape;1689;g31a1559086f_0_1577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0" name="Google Shape;1690;g31a1559086f_0_1577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1691" name="Google Shape;1691;g31a1559086f_0_1577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692" name="Google Shape;1692;g31a1559086f_0_1577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693" name="Google Shape;1693;g31a1559086f_0_1577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g31a1559086f_0_1577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5" name="Google Shape;1695;g31a1559086f_0_1577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g31a1559086f_0_1577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g31a1559086f_0_1577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g31a1559086f_0_1577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g31a1559086f_0_1577"/>
          <p:cNvSpPr txBox="1">
            <a:spLocks noGrp="1"/>
          </p:cNvSpPr>
          <p:nvPr>
            <p:ph type="title"/>
          </p:nvPr>
        </p:nvSpPr>
        <p:spPr>
          <a:xfrm>
            <a:off x="2814200" y="823925"/>
            <a:ext cx="149802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5A - Schopnost orientace v prostoru bez zraku</a:t>
            </a:r>
            <a:endParaRPr/>
          </a:p>
        </p:txBody>
      </p:sp>
      <p:pic>
        <p:nvPicPr>
          <p:cNvPr id="1700" name="Google Shape;1700;g31a1559086f_0_1577" title="Copy of 5A_dualokno_anotace_slow.mp4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487536" y="2012650"/>
            <a:ext cx="15129029" cy="7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31a1559086f_0_1648"/>
          <p:cNvSpPr txBox="1"/>
          <p:nvPr/>
        </p:nvSpPr>
        <p:spPr>
          <a:xfrm>
            <a:off x="1178550" y="3047075"/>
            <a:ext cx="7894500" cy="5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Měříme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Doba od zadání do uvedení těla do pozice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Odchylky úhlů částí kostry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Postup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se postaví na předem definované místo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Subjektu bude projekcí ukázána cílová poloha těla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Subjektu budou zatmaveny brýle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poslepu napodobí polohu vzoru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Asistent stiskne tlačítko jako konec měření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Kamera zachytí obraz a vyhodnotí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706" name="Google Shape;1706;g31a1559086f_0_1648"/>
          <p:cNvSpPr txBox="1">
            <a:spLocks noGrp="1"/>
          </p:cNvSpPr>
          <p:nvPr>
            <p:ph type="title"/>
          </p:nvPr>
        </p:nvSpPr>
        <p:spPr>
          <a:xfrm>
            <a:off x="2814200" y="823925"/>
            <a:ext cx="149802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6A - Vizuální motorické opakování (zrcadlení)</a:t>
            </a:r>
            <a:endParaRPr/>
          </a:p>
        </p:txBody>
      </p:sp>
      <p:pic>
        <p:nvPicPr>
          <p:cNvPr id="1707" name="Google Shape;1707;g31a1559086f_0_16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8" name="Google Shape;1708;g31a1559086f_0_1648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709" name="Google Shape;1709;g31a1559086f_0_164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g31a1559086f_0_1648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g31a1559086f_0_1648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g31a1559086f_0_1648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g31a1559086f_0_1648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4" name="Google Shape;1714;g31a1559086f_0_1648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715" name="Google Shape;1715;g31a1559086f_0_16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6" name="Google Shape;1716;g31a1559086f_0_164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7" name="Google Shape;1717;g31a1559086f_0_164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8" name="Google Shape;1718;g31a1559086f_0_1648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719" name="Google Shape;1719;g31a1559086f_0_1648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g31a1559086f_0_1648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g31a1559086f_0_1648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g31a1559086f_0_1648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723" name="Google Shape;1723;g31a1559086f_0_1648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g31a1559086f_0_1648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g31a1559086f_0_1648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g31a1559086f_0_1648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g31a1559086f_0_1648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g31a1559086f_0_1648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g31a1559086f_0_1648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g31a1559086f_0_1648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g31a1559086f_0_1648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732" name="Google Shape;1732;g31a1559086f_0_164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3" name="Google Shape;1733;g31a1559086f_0_1648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4" name="Google Shape;1734;g31a1559086f_0_164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5" name="Google Shape;1735;g31a1559086f_0_164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6" name="Google Shape;1736;g31a1559086f_0_1648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737" name="Google Shape;1737;g31a1559086f_0_164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8" name="Google Shape;1738;g31a1559086f_0_164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9" name="Google Shape;1739;g31a1559086f_0_164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0" name="Google Shape;1740;g31a1559086f_0_164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1" name="Google Shape;1741;g31a1559086f_0_1648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2" name="Google Shape;1742;g31a1559086f_0_164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3" name="Google Shape;1743;g31a1559086f_0_164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4" name="Google Shape;1744;g31a1559086f_0_1648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5" name="Google Shape;1745;g31a1559086f_0_1648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6" name="Google Shape;1746;g31a1559086f_0_1648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7" name="Google Shape;1747;g31a1559086f_0_1648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8" name="Google Shape;1748;g31a1559086f_0_1648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9" name="Google Shape;1749;g31a1559086f_0_1648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1750" name="Google Shape;1750;g31a1559086f_0_1648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751" name="Google Shape;1751;g31a1559086f_0_1648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752" name="Google Shape;1752;g31a1559086f_0_1648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g31a1559086f_0_1648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4" name="Google Shape;1754;g31a1559086f_0_1648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g31a1559086f_0_1648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g31a1559086f_0_164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g31a1559086f_0_1648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g31a1559086f_0_1648"/>
          <p:cNvSpPr/>
          <p:nvPr/>
        </p:nvSpPr>
        <p:spPr>
          <a:xfrm>
            <a:off x="10791903" y="3046425"/>
            <a:ext cx="7513200" cy="67764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g31a1559086f_0_1648"/>
          <p:cNvSpPr/>
          <p:nvPr/>
        </p:nvSpPr>
        <p:spPr>
          <a:xfrm rot="5400000">
            <a:off x="13459235" y="6219438"/>
            <a:ext cx="4840800" cy="3525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Displej</a:t>
            </a:r>
            <a:endParaRPr sz="2400"/>
          </a:p>
        </p:txBody>
      </p:sp>
      <p:grpSp>
        <p:nvGrpSpPr>
          <p:cNvPr id="1760" name="Google Shape;1760;g31a1559086f_0_1648"/>
          <p:cNvGrpSpPr/>
          <p:nvPr/>
        </p:nvGrpSpPr>
        <p:grpSpPr>
          <a:xfrm rot="10800000">
            <a:off x="14773265" y="6069088"/>
            <a:ext cx="930343" cy="730797"/>
            <a:chOff x="5914250" y="385375"/>
            <a:chExt cx="240225" cy="188700"/>
          </a:xfrm>
        </p:grpSpPr>
        <p:sp>
          <p:nvSpPr>
            <p:cNvPr id="1761" name="Google Shape;1761;g31a1559086f_0_1648"/>
            <p:cNvSpPr/>
            <p:nvPr/>
          </p:nvSpPr>
          <p:spPr>
            <a:xfrm rot="-5400000">
              <a:off x="6008975" y="412825"/>
              <a:ext cx="157200" cy="133800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g31a1559086f_0_1648"/>
            <p:cNvSpPr/>
            <p:nvPr/>
          </p:nvSpPr>
          <p:spPr>
            <a:xfrm>
              <a:off x="5914250" y="385375"/>
              <a:ext cx="157200" cy="188700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3" name="Google Shape;1763;g31a1559086f_0_1648"/>
          <p:cNvGrpSpPr/>
          <p:nvPr/>
        </p:nvGrpSpPr>
        <p:grpSpPr>
          <a:xfrm rot="10800000">
            <a:off x="12363414" y="5798116"/>
            <a:ext cx="932183" cy="1445329"/>
            <a:chOff x="6527225" y="378775"/>
            <a:chExt cx="240700" cy="373200"/>
          </a:xfrm>
        </p:grpSpPr>
        <p:sp>
          <p:nvSpPr>
            <p:cNvPr id="1764" name="Google Shape;1764;g31a1559086f_0_1648"/>
            <p:cNvSpPr/>
            <p:nvPr/>
          </p:nvSpPr>
          <p:spPr>
            <a:xfrm>
              <a:off x="6527225" y="656600"/>
              <a:ext cx="139200" cy="669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g31a1559086f_0_1648"/>
            <p:cNvSpPr/>
            <p:nvPr/>
          </p:nvSpPr>
          <p:spPr>
            <a:xfrm>
              <a:off x="6527225" y="434975"/>
              <a:ext cx="139200" cy="669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g31a1559086f_0_1648"/>
            <p:cNvSpPr/>
            <p:nvPr/>
          </p:nvSpPr>
          <p:spPr>
            <a:xfrm>
              <a:off x="6567225" y="378775"/>
              <a:ext cx="200700" cy="3732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g31a1559086f_0_1648"/>
            <p:cNvSpPr/>
            <p:nvPr/>
          </p:nvSpPr>
          <p:spPr>
            <a:xfrm>
              <a:off x="6572800" y="467900"/>
              <a:ext cx="183900" cy="1887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2" name="Google Shape;1772;g31a1559086f_0_17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3" name="Google Shape;1773;g31a1559086f_0_1714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774" name="Google Shape;1774;g31a1559086f_0_1714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g31a1559086f_0_1714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g31a1559086f_0_1714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7" name="Google Shape;1777;g31a1559086f_0_1714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g31a1559086f_0_1714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9" name="Google Shape;1779;g31a1559086f_0_1714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780" name="Google Shape;1780;g31a1559086f_0_17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1" name="Google Shape;1781;g31a1559086f_0_17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2" name="Google Shape;1782;g31a1559086f_0_17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3" name="Google Shape;1783;g31a1559086f_0_1714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784" name="Google Shape;1784;g31a1559086f_0_1714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g31a1559086f_0_1714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g31a1559086f_0_1714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7" name="Google Shape;1787;g31a1559086f_0_1714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788" name="Google Shape;1788;g31a1559086f_0_1714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g31a1559086f_0_1714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g31a1559086f_0_171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g31a1559086f_0_1714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g31a1559086f_0_1714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g31a1559086f_0_1714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g31a1559086f_0_1714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g31a1559086f_0_1714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g31a1559086f_0_1714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797" name="Google Shape;1797;g31a1559086f_0_17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8" name="Google Shape;1798;g31a1559086f_0_1714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99" name="Google Shape;1799;g31a1559086f_0_17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0" name="Google Shape;1800;g31a1559086f_0_171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1" name="Google Shape;1801;g31a1559086f_0_1714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802" name="Google Shape;1802;g31a1559086f_0_171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3" name="Google Shape;1803;g31a1559086f_0_171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4" name="Google Shape;1804;g31a1559086f_0_171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5" name="Google Shape;1805;g31a1559086f_0_171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6" name="Google Shape;1806;g31a1559086f_0_1714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07" name="Google Shape;1807;g31a1559086f_0_171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8" name="Google Shape;1808;g31a1559086f_0_171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9" name="Google Shape;1809;g31a1559086f_0_171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0" name="Google Shape;1810;g31a1559086f_0_171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1" name="Google Shape;1811;g31a1559086f_0_171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2" name="Google Shape;1812;g31a1559086f_0_171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3" name="Google Shape;1813;g31a1559086f_0_171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4" name="Google Shape;1814;g31a1559086f_0_1714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1815" name="Google Shape;1815;g31a1559086f_0_1714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816" name="Google Shape;1816;g31a1559086f_0_1714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817" name="Google Shape;1817;g31a1559086f_0_171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g31a1559086f_0_1714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9" name="Google Shape;1819;g31a1559086f_0_1714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g31a1559086f_0_1714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g31a1559086f_0_1714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g31a1559086f_0_1714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g31a1559086f_0_1714"/>
          <p:cNvSpPr txBox="1">
            <a:spLocks noGrp="1"/>
          </p:cNvSpPr>
          <p:nvPr>
            <p:ph type="title"/>
          </p:nvPr>
        </p:nvSpPr>
        <p:spPr>
          <a:xfrm>
            <a:off x="2814200" y="823925"/>
            <a:ext cx="149802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6A - Vizuální motorické opakování (zrcadlení)</a:t>
            </a:r>
            <a:endParaRPr/>
          </a:p>
        </p:txBody>
      </p:sp>
      <p:pic>
        <p:nvPicPr>
          <p:cNvPr id="1824" name="Google Shape;1824;g31a1559086f_0_1714" title="out_media6.avi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861275" y="1822625"/>
            <a:ext cx="14381549" cy="808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31a1559086f_0_1907"/>
          <p:cNvSpPr txBox="1"/>
          <p:nvPr/>
        </p:nvSpPr>
        <p:spPr>
          <a:xfrm>
            <a:off x="1178550" y="3047075"/>
            <a:ext cx="7894500" cy="59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Měříme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Rychlost návratu do referenční polohy v každém měření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Schopnost vrátit se do referenční polohy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Postup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uchopí pohyblivý magnet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stiskne tlačítko na započetí sekvence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Počítač průběžně mění sílu elektromagnetu a průběžně zaznamenává vzdálenost z laserového měřáku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Po ukončení sekvence se elektromagnet vypne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Počítač vyhodnotí výsledky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830" name="Google Shape;1830;g31a1559086f_0_1907"/>
          <p:cNvSpPr txBox="1">
            <a:spLocks noGrp="1"/>
          </p:cNvSpPr>
          <p:nvPr>
            <p:ph type="title"/>
          </p:nvPr>
        </p:nvSpPr>
        <p:spPr>
          <a:xfrm>
            <a:off x="2814200" y="823925"/>
            <a:ext cx="149802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7A - Reakce na sílu</a:t>
            </a:r>
            <a:endParaRPr/>
          </a:p>
        </p:txBody>
      </p:sp>
      <p:pic>
        <p:nvPicPr>
          <p:cNvPr id="1831" name="Google Shape;1831;g31a1559086f_0_19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2" name="Google Shape;1832;g31a1559086f_0_1907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833" name="Google Shape;1833;g31a1559086f_0_1907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g31a1559086f_0_1907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g31a1559086f_0_1907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6" name="Google Shape;1836;g31a1559086f_0_1907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g31a1559086f_0_1907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8" name="Google Shape;1838;g31a1559086f_0_1907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839" name="Google Shape;1839;g31a1559086f_0_190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0" name="Google Shape;1840;g31a1559086f_0_190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1" name="Google Shape;1841;g31a1559086f_0_190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42" name="Google Shape;1842;g31a1559086f_0_1907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843" name="Google Shape;1843;g31a1559086f_0_1907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g31a1559086f_0_1907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g31a1559086f_0_1907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6" name="Google Shape;1846;g31a1559086f_0_1907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847" name="Google Shape;1847;g31a1559086f_0_1907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g31a1559086f_0_1907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g31a1559086f_0_1907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g31a1559086f_0_1907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g31a1559086f_0_1907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g31a1559086f_0_1907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g31a1559086f_0_1907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g31a1559086f_0_1907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5" name="Google Shape;1855;g31a1559086f_0_1907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856" name="Google Shape;1856;g31a1559086f_0_190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7" name="Google Shape;1857;g31a1559086f_0_1907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58" name="Google Shape;1858;g31a1559086f_0_190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9" name="Google Shape;1859;g31a1559086f_0_190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0" name="Google Shape;1860;g31a1559086f_0_1907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861" name="Google Shape;1861;g31a1559086f_0_190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2" name="Google Shape;1862;g31a1559086f_0_190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3" name="Google Shape;1863;g31a1559086f_0_190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4" name="Google Shape;1864;g31a1559086f_0_190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5" name="Google Shape;1865;g31a1559086f_0_1907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66" name="Google Shape;1866;g31a1559086f_0_190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7" name="Google Shape;1867;g31a1559086f_0_190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8" name="Google Shape;1868;g31a1559086f_0_190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9" name="Google Shape;1869;g31a1559086f_0_1907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0" name="Google Shape;1870;g31a1559086f_0_1907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1" name="Google Shape;1871;g31a1559086f_0_1907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2" name="Google Shape;1872;g31a1559086f_0_1907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3" name="Google Shape;1873;g31a1559086f_0_1907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1874" name="Google Shape;1874;g31a1559086f_0_1907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875" name="Google Shape;1875;g31a1559086f_0_1907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876" name="Google Shape;1876;g31a1559086f_0_1907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g31a1559086f_0_1907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8" name="Google Shape;1878;g31a1559086f_0_1907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g31a1559086f_0_1907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g31a1559086f_0_1907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g31a1559086f_0_1907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g31a1559086f_0_1907"/>
          <p:cNvSpPr/>
          <p:nvPr/>
        </p:nvSpPr>
        <p:spPr>
          <a:xfrm>
            <a:off x="10823500" y="3046436"/>
            <a:ext cx="7548300" cy="68082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g31a1559086f_0_1907"/>
          <p:cNvSpPr/>
          <p:nvPr/>
        </p:nvSpPr>
        <p:spPr>
          <a:xfrm>
            <a:off x="16368101" y="5832292"/>
            <a:ext cx="246600" cy="2488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g31a1559086f_0_1907"/>
          <p:cNvSpPr/>
          <p:nvPr/>
        </p:nvSpPr>
        <p:spPr>
          <a:xfrm rot="10800000">
            <a:off x="12450487" y="6665446"/>
            <a:ext cx="4694100" cy="15693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g31a1559086f_0_1907"/>
          <p:cNvSpPr/>
          <p:nvPr/>
        </p:nvSpPr>
        <p:spPr>
          <a:xfrm rot="-5400000">
            <a:off x="14080637" y="5848006"/>
            <a:ext cx="1324500" cy="6159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g31a1559086f_0_1907"/>
          <p:cNvSpPr/>
          <p:nvPr/>
        </p:nvSpPr>
        <p:spPr>
          <a:xfrm>
            <a:off x="11663087" y="6646115"/>
            <a:ext cx="787200" cy="15888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g31a1559086f_0_1907"/>
          <p:cNvSpPr txBox="1"/>
          <p:nvPr/>
        </p:nvSpPr>
        <p:spPr>
          <a:xfrm>
            <a:off x="11834207" y="8834397"/>
            <a:ext cx="23793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95959"/>
                </a:solidFill>
              </a:rPr>
              <a:t>Krokový motor</a:t>
            </a:r>
            <a:endParaRPr sz="2100">
              <a:solidFill>
                <a:srgbClr val="595959"/>
              </a:solidFill>
            </a:endParaRPr>
          </a:p>
        </p:txBody>
      </p:sp>
      <p:cxnSp>
        <p:nvCxnSpPr>
          <p:cNvPr id="1888" name="Google Shape;1888;g31a1559086f_0_1907"/>
          <p:cNvCxnSpPr>
            <a:endCxn id="1889" idx="2"/>
          </p:cNvCxnSpPr>
          <p:nvPr/>
        </p:nvCxnSpPr>
        <p:spPr>
          <a:xfrm flipH="1">
            <a:off x="14944816" y="5782546"/>
            <a:ext cx="507900" cy="8829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0" name="Google Shape;1890;g31a1559086f_0_1907"/>
          <p:cNvSpPr txBox="1"/>
          <p:nvPr/>
        </p:nvSpPr>
        <p:spPr>
          <a:xfrm>
            <a:off x="14843043" y="4907854"/>
            <a:ext cx="23793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95959"/>
                </a:solidFill>
              </a:rPr>
              <a:t>Referenční poloha</a:t>
            </a:r>
            <a:endParaRPr sz="2100">
              <a:solidFill>
                <a:srgbClr val="595959"/>
              </a:solidFill>
            </a:endParaRPr>
          </a:p>
        </p:txBody>
      </p:sp>
      <p:cxnSp>
        <p:nvCxnSpPr>
          <p:cNvPr id="1891" name="Google Shape;1891;g31a1559086f_0_1907"/>
          <p:cNvCxnSpPr>
            <a:stCxn id="1887" idx="0"/>
            <a:endCxn id="1886" idx="2"/>
          </p:cNvCxnSpPr>
          <p:nvPr/>
        </p:nvCxnSpPr>
        <p:spPr>
          <a:xfrm rot="10800000">
            <a:off x="12056657" y="8234997"/>
            <a:ext cx="967200" cy="599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2" name="Google Shape;1892;g31a1559086f_0_1907"/>
          <p:cNvSpPr txBox="1"/>
          <p:nvPr/>
        </p:nvSpPr>
        <p:spPr>
          <a:xfrm>
            <a:off x="15992516" y="4060166"/>
            <a:ext cx="23793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95959"/>
                </a:solidFill>
              </a:rPr>
              <a:t>Úchyt pro ruku</a:t>
            </a:r>
            <a:endParaRPr sz="2100">
              <a:solidFill>
                <a:srgbClr val="595959"/>
              </a:solidFill>
            </a:endParaRPr>
          </a:p>
        </p:txBody>
      </p:sp>
      <p:cxnSp>
        <p:nvCxnSpPr>
          <p:cNvPr id="1893" name="Google Shape;1893;g31a1559086f_0_1907"/>
          <p:cNvCxnSpPr>
            <a:stCxn id="1894" idx="2"/>
          </p:cNvCxnSpPr>
          <p:nvPr/>
        </p:nvCxnSpPr>
        <p:spPr>
          <a:xfrm flipH="1">
            <a:off x="13788732" y="5120908"/>
            <a:ext cx="68100" cy="22065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5" name="Google Shape;1895;g31a1559086f_0_1907"/>
          <p:cNvSpPr/>
          <p:nvPr/>
        </p:nvSpPr>
        <p:spPr>
          <a:xfrm rot="-5400000">
            <a:off x="17417972" y="8243194"/>
            <a:ext cx="309600" cy="3543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g31a1559086f_0_1907"/>
          <p:cNvSpPr txBox="1"/>
          <p:nvPr/>
        </p:nvSpPr>
        <p:spPr>
          <a:xfrm>
            <a:off x="16791389" y="5786596"/>
            <a:ext cx="1414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95959"/>
                </a:solidFill>
              </a:rPr>
              <a:t>Tlačítko</a:t>
            </a:r>
            <a:endParaRPr sz="2100">
              <a:solidFill>
                <a:srgbClr val="595959"/>
              </a:solidFill>
            </a:endParaRPr>
          </a:p>
        </p:txBody>
      </p:sp>
      <p:cxnSp>
        <p:nvCxnSpPr>
          <p:cNvPr id="1897" name="Google Shape;1897;g31a1559086f_0_1907"/>
          <p:cNvCxnSpPr>
            <a:stCxn id="1896" idx="2"/>
            <a:endCxn id="1895" idx="3"/>
          </p:cNvCxnSpPr>
          <p:nvPr/>
        </p:nvCxnSpPr>
        <p:spPr>
          <a:xfrm>
            <a:off x="17498489" y="6478696"/>
            <a:ext cx="74400" cy="1786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8" name="Google Shape;1898;g31a1559086f_0_1907"/>
          <p:cNvSpPr/>
          <p:nvPr/>
        </p:nvSpPr>
        <p:spPr>
          <a:xfrm rot="-5400000">
            <a:off x="14690180" y="5087066"/>
            <a:ext cx="246600" cy="4725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g31a1559086f_0_1907"/>
          <p:cNvSpPr txBox="1"/>
          <p:nvPr/>
        </p:nvSpPr>
        <p:spPr>
          <a:xfrm>
            <a:off x="12667182" y="4428808"/>
            <a:ext cx="23793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95959"/>
                </a:solidFill>
              </a:rPr>
              <a:t>Lineární vedení</a:t>
            </a:r>
            <a:endParaRPr sz="2100">
              <a:solidFill>
                <a:srgbClr val="595959"/>
              </a:solidFill>
            </a:endParaRPr>
          </a:p>
        </p:txBody>
      </p:sp>
      <p:sp>
        <p:nvSpPr>
          <p:cNvPr id="1889" name="Google Shape;1889;g31a1559086f_0_1907"/>
          <p:cNvSpPr/>
          <p:nvPr/>
        </p:nvSpPr>
        <p:spPr>
          <a:xfrm rot="10800000">
            <a:off x="14843116" y="6665446"/>
            <a:ext cx="203400" cy="15693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1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Tým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None/>
            </a:pPr>
            <a:endParaRPr sz="33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2"/>
          <p:cNvGrpSpPr/>
          <p:nvPr/>
        </p:nvGrpSpPr>
        <p:grpSpPr>
          <a:xfrm>
            <a:off x="17961212" y="0"/>
            <a:ext cx="2142984" cy="1440180"/>
            <a:chOff x="17961212" y="0"/>
            <a:chExt cx="2142984" cy="1440180"/>
          </a:xfrm>
        </p:grpSpPr>
        <p:sp>
          <p:nvSpPr>
            <p:cNvPr id="188" name="Google Shape;188;p2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8804986" y="0"/>
              <a:ext cx="1299210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2"/>
          <p:cNvSpPr/>
          <p:nvPr/>
        </p:nvSpPr>
        <p:spPr>
          <a:xfrm>
            <a:off x="16929715" y="0"/>
            <a:ext cx="709295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 txBox="1">
            <a:spLocks noGrp="1"/>
          </p:cNvSpPr>
          <p:nvPr>
            <p:ph type="body" idx="1"/>
          </p:nvPr>
        </p:nvSpPr>
        <p:spPr>
          <a:xfrm>
            <a:off x="2895054" y="4253338"/>
            <a:ext cx="7272900" cy="4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>
                <a:solidFill>
                  <a:srgbClr val="BB9554"/>
                </a:solidFill>
              </a:rPr>
              <a:t>Vedení projektu</a:t>
            </a:r>
            <a:endParaRPr sz="2500" b="0">
              <a:solidFill>
                <a:srgbClr val="BB9554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prof. Paedr. Pavel Kolář Ph.D.</a:t>
            </a:r>
            <a:endParaRPr b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b="0">
                <a:solidFill>
                  <a:srgbClr val="BB9554"/>
                </a:solidFill>
              </a:rPr>
              <a:t>Odborníci v oblasti fyzioterapie a propriocepce</a:t>
            </a:r>
            <a:endParaRPr b="0">
              <a:solidFill>
                <a:srgbClr val="BB9554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Mgr. Petra Valouchová, Ph.D., </a:t>
            </a:r>
            <a:endParaRPr b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Mgr. Lenka Oplatková</a:t>
            </a:r>
            <a:endParaRPr b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b="0">
                <a:solidFill>
                  <a:srgbClr val="BB9554"/>
                </a:solidFill>
              </a:rPr>
              <a:t>Projektové řízení</a:t>
            </a:r>
            <a:endParaRPr sz="2500" b="0">
              <a:solidFill>
                <a:srgbClr val="BB9554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doc. RNDr. Tomáš Hudeček, Ph.D.</a:t>
            </a:r>
            <a:endParaRPr b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Ing. Renáta El Bourahi</a:t>
            </a:r>
            <a:endParaRPr sz="3400"/>
          </a:p>
        </p:txBody>
      </p:sp>
      <p:sp>
        <p:nvSpPr>
          <p:cNvPr id="195" name="Google Shape;195;p2"/>
          <p:cNvSpPr/>
          <p:nvPr/>
        </p:nvSpPr>
        <p:spPr>
          <a:xfrm>
            <a:off x="2444250" y="4170050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 h="120000" extrusionOk="0">
                <a:moveTo>
                  <a:pt x="0" y="0"/>
                </a:moveTo>
                <a:lnTo>
                  <a:pt x="14946487" y="0"/>
                </a:lnTo>
              </a:path>
            </a:pathLst>
          </a:custGeom>
          <a:noFill/>
          <a:ln w="31400" cap="flat" cmpd="sng">
            <a:solidFill>
              <a:srgbClr val="C59C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2444250" y="9767656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 h="120000" extrusionOk="0">
                <a:moveTo>
                  <a:pt x="0" y="0"/>
                </a:moveTo>
                <a:lnTo>
                  <a:pt x="14946487" y="0"/>
                </a:lnTo>
              </a:path>
            </a:pathLst>
          </a:custGeom>
          <a:noFill/>
          <a:ln w="31400" cap="flat" cmpd="sng">
            <a:solidFill>
              <a:srgbClr val="C59C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2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99" name="Google Shape;199;p2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2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2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205" name="Google Shape;205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" name="Google Shape;208;p2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209" name="Google Shape;209;p2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213" name="Google Shape;213;p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2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222" name="Google Shape;222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2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4" name="Google Shape;224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6" name="Google Shape;226;p2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227" name="Google Shape;227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2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2" name="Google Shape;232;p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2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40" name="Google Shape;240;p2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sp>
        <p:nvSpPr>
          <p:cNvPr id="241" name="Google Shape;241;p2"/>
          <p:cNvSpPr txBox="1">
            <a:spLocks noGrp="1"/>
          </p:cNvSpPr>
          <p:nvPr>
            <p:ph type="body" idx="1"/>
          </p:nvPr>
        </p:nvSpPr>
        <p:spPr>
          <a:xfrm>
            <a:off x="10167955" y="4244400"/>
            <a:ext cx="7272900" cy="5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>
                <a:solidFill>
                  <a:srgbClr val="BB9554"/>
                </a:solidFill>
              </a:rPr>
              <a:t>Technologové a vývojáři</a:t>
            </a:r>
            <a:endParaRPr b="0">
              <a:solidFill>
                <a:srgbClr val="BB9554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Ing. David Sedláček Ph.D.</a:t>
            </a:r>
            <a:endParaRPr b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doc. Mgr. Matěj Hoffman, Ph.D.</a:t>
            </a:r>
            <a:endParaRPr b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Bc. Ježek Vojtěch</a:t>
            </a:r>
            <a:endParaRPr b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Kateřina Horáčková</a:t>
            </a:r>
            <a:endParaRPr b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Ing. Barbora Koudelková</a:t>
            </a:r>
            <a:endParaRPr b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Ing. Josef Kortan</a:t>
            </a:r>
            <a:endParaRPr b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Ing. Vojtěch Jankovský</a:t>
            </a:r>
            <a:endParaRPr b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Jakub Roček</a:t>
            </a:r>
            <a:endParaRPr b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0">
                <a:solidFill>
                  <a:srgbClr val="BB9554"/>
                </a:solidFill>
              </a:rPr>
              <a:t>s účastí FEL ČVUT</a:t>
            </a:r>
            <a:endParaRPr b="0">
              <a:solidFill>
                <a:srgbClr val="BB9554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Katedra počítačové grafiky a interakce</a:t>
            </a:r>
            <a:endParaRPr b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b="0"/>
              <a:t>Katedra kybernetiky</a:t>
            </a:r>
            <a:endParaRPr b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3" name="Google Shape;1903;g31a1559086f_0_19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4" name="Google Shape;1904;g31a1559086f_0_1973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905" name="Google Shape;1905;g31a1559086f_0_1973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g31a1559086f_0_1973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g31a1559086f_0_1973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8" name="Google Shape;1908;g31a1559086f_0_1973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g31a1559086f_0_1973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0" name="Google Shape;1910;g31a1559086f_0_1973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911" name="Google Shape;1911;g31a1559086f_0_197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2" name="Google Shape;1912;g31a1559086f_0_197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3" name="Google Shape;1913;g31a1559086f_0_197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14" name="Google Shape;1914;g31a1559086f_0_1973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915" name="Google Shape;1915;g31a1559086f_0_1973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g31a1559086f_0_1973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g31a1559086f_0_1973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g31a1559086f_0_1973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919" name="Google Shape;1919;g31a1559086f_0_1973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g31a1559086f_0_197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g31a1559086f_0_1973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g31a1559086f_0_1973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g31a1559086f_0_1973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g31a1559086f_0_1973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g31a1559086f_0_1973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g31a1559086f_0_1973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7" name="Google Shape;1927;g31a1559086f_0_1973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928" name="Google Shape;1928;g31a1559086f_0_197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9" name="Google Shape;1929;g31a1559086f_0_1973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30" name="Google Shape;1930;g31a1559086f_0_197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1" name="Google Shape;1931;g31a1559086f_0_197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32" name="Google Shape;1932;g31a1559086f_0_1973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1933" name="Google Shape;1933;g31a1559086f_0_197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4" name="Google Shape;1934;g31a1559086f_0_197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5" name="Google Shape;1935;g31a1559086f_0_197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6" name="Google Shape;1936;g31a1559086f_0_197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7" name="Google Shape;1937;g31a1559086f_0_1973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38" name="Google Shape;1938;g31a1559086f_0_197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9" name="Google Shape;1939;g31a1559086f_0_197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0" name="Google Shape;1940;g31a1559086f_0_197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1" name="Google Shape;1941;g31a1559086f_0_1973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2" name="Google Shape;1942;g31a1559086f_0_197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3" name="Google Shape;1943;g31a1559086f_0_197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4" name="Google Shape;1944;g31a1559086f_0_197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5" name="Google Shape;1945;g31a1559086f_0_1973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1946" name="Google Shape;1946;g31a1559086f_0_1973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1947" name="Google Shape;1947;g31a1559086f_0_1973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948" name="Google Shape;1948;g31a1559086f_0_1973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g31a1559086f_0_1973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950;g31a1559086f_0_1973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g31a1559086f_0_1973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g31a1559086f_0_1973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g31a1559086f_0_1973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g31a1559086f_0_1973"/>
          <p:cNvSpPr txBox="1">
            <a:spLocks noGrp="1"/>
          </p:cNvSpPr>
          <p:nvPr>
            <p:ph type="title"/>
          </p:nvPr>
        </p:nvSpPr>
        <p:spPr>
          <a:xfrm>
            <a:off x="2814200" y="823925"/>
            <a:ext cx="149802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7A - Reakce na sílu</a:t>
            </a:r>
            <a:endParaRPr/>
          </a:p>
        </p:txBody>
      </p:sp>
      <p:pic>
        <p:nvPicPr>
          <p:cNvPr id="1955" name="Google Shape;1955;g31a1559086f_0_1973" title="Untitled video 3.mp4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861275" y="1822625"/>
            <a:ext cx="14381549" cy="80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31a1559086f_0_2050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1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Doplňující informace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None/>
            </a:pPr>
            <a:endParaRPr sz="33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1" name="Google Shape;1961;g31a1559086f_0_2050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1962" name="Google Shape;1962;g31a1559086f_0_2050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g31a1559086f_0_2050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4" name="Google Shape;1964;g31a1559086f_0_2050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g31a1559086f_0_2050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g31a1559086f_0_2050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g31a1559086f_0_2050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g31a1559086f_0_2050"/>
          <p:cNvSpPr txBox="1">
            <a:spLocks noGrp="1"/>
          </p:cNvSpPr>
          <p:nvPr>
            <p:ph type="body" idx="1"/>
          </p:nvPr>
        </p:nvSpPr>
        <p:spPr>
          <a:xfrm>
            <a:off x="2895051" y="3338950"/>
            <a:ext cx="5482500" cy="6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>
                <a:solidFill>
                  <a:srgbClr val="BB9554"/>
                </a:solidFill>
              </a:rPr>
              <a:t>Vhodnost</a:t>
            </a:r>
            <a:endParaRPr sz="2500" b="0">
              <a:solidFill>
                <a:srgbClr val="BB955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0"/>
              <a:t>Výsledky měření mohou být vhodné pro všechny sporty. Pro různé sporty může být vhodná jen podmnožina měření. Je ale nutné vypracovat nejdříve statistiky a normy měření, aby bylo možné výsledky u sportovců porovnávat s validovanými hodnotami</a:t>
            </a:r>
            <a:endParaRPr b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b="0">
                <a:solidFill>
                  <a:srgbClr val="BB9554"/>
                </a:solidFill>
              </a:rPr>
              <a:t>Provoz</a:t>
            </a:r>
            <a:endParaRPr sz="2500" b="0">
              <a:solidFill>
                <a:srgbClr val="BB955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0"/>
              <a:t>V případě pokračování na projektu by v druhé polovině roku 2025 mělo být možné  zájemce zahrnout do testovacího provozu. Ostrý provoz je podmíněný výsledky testovacího.</a:t>
            </a:r>
            <a:endParaRPr b="0"/>
          </a:p>
        </p:txBody>
      </p:sp>
      <p:sp>
        <p:nvSpPr>
          <p:cNvPr id="1969" name="Google Shape;1969;g31a1559086f_0_2050"/>
          <p:cNvSpPr/>
          <p:nvPr/>
        </p:nvSpPr>
        <p:spPr>
          <a:xfrm>
            <a:off x="2444250" y="3255650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 h="120000" extrusionOk="0">
                <a:moveTo>
                  <a:pt x="0" y="0"/>
                </a:moveTo>
                <a:lnTo>
                  <a:pt x="14946487" y="0"/>
                </a:lnTo>
              </a:path>
            </a:pathLst>
          </a:custGeom>
          <a:noFill/>
          <a:ln w="31400" cap="flat" cmpd="sng">
            <a:solidFill>
              <a:srgbClr val="C59C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g31a1559086f_0_2050"/>
          <p:cNvSpPr/>
          <p:nvPr/>
        </p:nvSpPr>
        <p:spPr>
          <a:xfrm>
            <a:off x="2444250" y="9767656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 h="120000" extrusionOk="0">
                <a:moveTo>
                  <a:pt x="0" y="0"/>
                </a:moveTo>
                <a:lnTo>
                  <a:pt x="14946487" y="0"/>
                </a:lnTo>
              </a:path>
            </a:pathLst>
          </a:custGeom>
          <a:noFill/>
          <a:ln w="31400" cap="flat" cmpd="sng">
            <a:solidFill>
              <a:srgbClr val="C59C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1" name="Google Shape;1971;g31a1559086f_0_20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2" name="Google Shape;1972;g31a1559086f_0_2050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1973" name="Google Shape;1973;g31a1559086f_0_2050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g31a1559086f_0_2050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g31a1559086f_0_205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6" name="Google Shape;1976;g31a1559086f_0_2050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g31a1559086f_0_2050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8" name="Google Shape;1978;g31a1559086f_0_2050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1979" name="Google Shape;1979;g31a1559086f_0_20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0" name="Google Shape;1980;g31a1559086f_0_205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1" name="Google Shape;1981;g31a1559086f_0_205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2" name="Google Shape;1982;g31a1559086f_0_2050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1983" name="Google Shape;1983;g31a1559086f_0_2050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g31a1559086f_0_2050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g31a1559086f_0_205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6" name="Google Shape;1986;g31a1559086f_0_2050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1987" name="Google Shape;1987;g31a1559086f_0_2050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g31a1559086f_0_2050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g31a1559086f_0_2050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g31a1559086f_0_2050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g31a1559086f_0_2050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g31a1559086f_0_2050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g31a1559086f_0_2050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g31a1559086f_0_2050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5" name="Google Shape;1995;g31a1559086f_0_2050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1996" name="Google Shape;1996;g31a1559086f_0_205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7" name="Google Shape;1997;g31a1559086f_0_2050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98" name="Google Shape;1998;g31a1559086f_0_205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9" name="Google Shape;1999;g31a1559086f_0_205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00" name="Google Shape;2000;g31a1559086f_0_2050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2001" name="Google Shape;2001;g31a1559086f_0_205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2" name="Google Shape;2002;g31a1559086f_0_205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3" name="Google Shape;2003;g31a1559086f_0_205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4" name="Google Shape;2004;g31a1559086f_0_205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5" name="Google Shape;2005;g31a1559086f_0_205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06" name="Google Shape;2006;g31a1559086f_0_205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7" name="Google Shape;2007;g31a1559086f_0_205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8" name="Google Shape;2008;g31a1559086f_0_2050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9" name="Google Shape;2009;g31a1559086f_0_2050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0" name="Google Shape;2010;g31a1559086f_0_2050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1" name="Google Shape;2011;g31a1559086f_0_2050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2" name="Google Shape;2012;g31a1559086f_0_2050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3" name="Google Shape;2013;g31a1559086f_0_2050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2014" name="Google Shape;2014;g31a1559086f_0_2050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sp>
        <p:nvSpPr>
          <p:cNvPr id="2015" name="Google Shape;2015;g31a1559086f_0_2050"/>
          <p:cNvSpPr txBox="1">
            <a:spLocks noGrp="1"/>
          </p:cNvSpPr>
          <p:nvPr>
            <p:ph type="body" idx="1"/>
          </p:nvPr>
        </p:nvSpPr>
        <p:spPr>
          <a:xfrm>
            <a:off x="10167955" y="3330000"/>
            <a:ext cx="72729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>
                <a:solidFill>
                  <a:srgbClr val="BB9554"/>
                </a:solidFill>
              </a:rPr>
              <a:t>Kontakty</a:t>
            </a:r>
            <a:endParaRPr sz="2500" b="0">
              <a:solidFill>
                <a:srgbClr val="BB955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0"/>
              <a:t>Ing. Renáta El Bourahi</a:t>
            </a:r>
            <a:endParaRPr b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0" u="sng">
                <a:solidFill>
                  <a:schemeClr val="hlink"/>
                </a:solidFill>
                <a:hlinkClick r:id="rId21"/>
              </a:rPr>
              <a:t>renata.bourahi@lfmotol.cuni.cz</a:t>
            </a:r>
            <a:endParaRPr b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0"/>
              <a:t>nebo </a:t>
            </a:r>
            <a:endParaRPr b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0"/>
              <a:t>doc. RNDr. Tomáš Hudeček, Ph.D.</a:t>
            </a:r>
            <a:endParaRPr b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u="sng">
                <a:solidFill>
                  <a:schemeClr val="hlink"/>
                </a:solidFill>
                <a:hlinkClick r:id="rId22"/>
              </a:rPr>
              <a:t>hudecek@dr.com</a:t>
            </a:r>
            <a:endParaRPr b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7"/>
          <p:cNvSpPr txBox="1">
            <a:spLocks noGrp="1"/>
          </p:cNvSpPr>
          <p:nvPr>
            <p:ph type="title"/>
          </p:nvPr>
        </p:nvSpPr>
        <p:spPr>
          <a:xfrm>
            <a:off x="7187789" y="4487133"/>
            <a:ext cx="5728335" cy="166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92456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50"/>
              <a:t>DĚKUJEME ZA POZORNOST</a:t>
            </a:r>
            <a:endParaRPr sz="5350"/>
          </a:p>
        </p:txBody>
      </p:sp>
      <p:grpSp>
        <p:nvGrpSpPr>
          <p:cNvPr id="2021" name="Google Shape;2021;p7"/>
          <p:cNvGrpSpPr/>
          <p:nvPr/>
        </p:nvGrpSpPr>
        <p:grpSpPr>
          <a:xfrm>
            <a:off x="0" y="0"/>
            <a:ext cx="3126209" cy="1461770"/>
            <a:chOff x="0" y="0"/>
            <a:chExt cx="3126209" cy="1461770"/>
          </a:xfrm>
        </p:grpSpPr>
        <p:sp>
          <p:nvSpPr>
            <p:cNvPr id="2022" name="Google Shape;2022;p7"/>
            <p:cNvSpPr/>
            <p:nvPr/>
          </p:nvSpPr>
          <p:spPr>
            <a:xfrm>
              <a:off x="871324" y="0"/>
              <a:ext cx="2254885" cy="386715"/>
            </a:xfrm>
            <a:custGeom>
              <a:avLst/>
              <a:gdLst/>
              <a:ahLst/>
              <a:cxnLst/>
              <a:rect l="l" t="t" r="r" b="b"/>
              <a:pathLst>
                <a:path w="2254885" h="386715" extrusionOk="0">
                  <a:moveTo>
                    <a:pt x="2254737" y="0"/>
                  </a:moveTo>
                  <a:lnTo>
                    <a:pt x="0" y="0"/>
                  </a:lnTo>
                  <a:lnTo>
                    <a:pt x="0" y="386155"/>
                  </a:lnTo>
                  <a:lnTo>
                    <a:pt x="2254737" y="386155"/>
                  </a:lnTo>
                  <a:lnTo>
                    <a:pt x="225473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0" y="0"/>
              <a:ext cx="1330960" cy="1461770"/>
            </a:xfrm>
            <a:custGeom>
              <a:avLst/>
              <a:gdLst/>
              <a:ahLst/>
              <a:cxnLst/>
              <a:rect l="l" t="t" r="r" b="b"/>
              <a:pathLst>
                <a:path w="1330960" h="1461770" extrusionOk="0">
                  <a:moveTo>
                    <a:pt x="1330448" y="0"/>
                  </a:moveTo>
                  <a:lnTo>
                    <a:pt x="0" y="0"/>
                  </a:lnTo>
                  <a:lnTo>
                    <a:pt x="0" y="1461671"/>
                  </a:lnTo>
                  <a:lnTo>
                    <a:pt x="65569" y="1442423"/>
                  </a:lnTo>
                  <a:lnTo>
                    <a:pt x="109432" y="1427944"/>
                  </a:lnTo>
                  <a:lnTo>
                    <a:pt x="152804" y="1412410"/>
                  </a:lnTo>
                  <a:lnTo>
                    <a:pt x="195669" y="1395836"/>
                  </a:lnTo>
                  <a:lnTo>
                    <a:pt x="238013" y="1378237"/>
                  </a:lnTo>
                  <a:lnTo>
                    <a:pt x="279820" y="1359628"/>
                  </a:lnTo>
                  <a:lnTo>
                    <a:pt x="321075" y="1340025"/>
                  </a:lnTo>
                  <a:lnTo>
                    <a:pt x="361762" y="1319443"/>
                  </a:lnTo>
                  <a:lnTo>
                    <a:pt x="401867" y="1297897"/>
                  </a:lnTo>
                  <a:lnTo>
                    <a:pt x="441373" y="1275402"/>
                  </a:lnTo>
                  <a:lnTo>
                    <a:pt x="480267" y="1251974"/>
                  </a:lnTo>
                  <a:lnTo>
                    <a:pt x="518532" y="1227627"/>
                  </a:lnTo>
                  <a:lnTo>
                    <a:pt x="556154" y="1202378"/>
                  </a:lnTo>
                  <a:lnTo>
                    <a:pt x="593117" y="1176241"/>
                  </a:lnTo>
                  <a:lnTo>
                    <a:pt x="629405" y="1149232"/>
                  </a:lnTo>
                  <a:lnTo>
                    <a:pt x="665005" y="1121365"/>
                  </a:lnTo>
                  <a:lnTo>
                    <a:pt x="699899" y="1092657"/>
                  </a:lnTo>
                  <a:lnTo>
                    <a:pt x="734074" y="1063122"/>
                  </a:lnTo>
                  <a:lnTo>
                    <a:pt x="767513" y="1032775"/>
                  </a:lnTo>
                  <a:lnTo>
                    <a:pt x="800202" y="1001633"/>
                  </a:lnTo>
                  <a:lnTo>
                    <a:pt x="832126" y="969709"/>
                  </a:lnTo>
                  <a:lnTo>
                    <a:pt x="863268" y="937020"/>
                  </a:lnTo>
                  <a:lnTo>
                    <a:pt x="893615" y="903581"/>
                  </a:lnTo>
                  <a:lnTo>
                    <a:pt x="923150" y="869406"/>
                  </a:lnTo>
                  <a:lnTo>
                    <a:pt x="951858" y="834511"/>
                  </a:lnTo>
                  <a:lnTo>
                    <a:pt x="979725" y="798912"/>
                  </a:lnTo>
                  <a:lnTo>
                    <a:pt x="1006734" y="762624"/>
                  </a:lnTo>
                  <a:lnTo>
                    <a:pt x="1032871" y="725661"/>
                  </a:lnTo>
                  <a:lnTo>
                    <a:pt x="1058120" y="688039"/>
                  </a:lnTo>
                  <a:lnTo>
                    <a:pt x="1082467" y="649774"/>
                  </a:lnTo>
                  <a:lnTo>
                    <a:pt x="1105895" y="610880"/>
                  </a:lnTo>
                  <a:lnTo>
                    <a:pt x="1128390" y="571374"/>
                  </a:lnTo>
                  <a:lnTo>
                    <a:pt x="1149936" y="531269"/>
                  </a:lnTo>
                  <a:lnTo>
                    <a:pt x="1170518" y="490582"/>
                  </a:lnTo>
                  <a:lnTo>
                    <a:pt x="1190122" y="449327"/>
                  </a:lnTo>
                  <a:lnTo>
                    <a:pt x="1208730" y="407520"/>
                  </a:lnTo>
                  <a:lnTo>
                    <a:pt x="1226329" y="365176"/>
                  </a:lnTo>
                  <a:lnTo>
                    <a:pt x="1242904" y="322311"/>
                  </a:lnTo>
                  <a:lnTo>
                    <a:pt x="1258438" y="278939"/>
                  </a:lnTo>
                  <a:lnTo>
                    <a:pt x="1272916" y="235076"/>
                  </a:lnTo>
                  <a:lnTo>
                    <a:pt x="1286324" y="190737"/>
                  </a:lnTo>
                  <a:lnTo>
                    <a:pt x="1298646" y="145938"/>
                  </a:lnTo>
                  <a:lnTo>
                    <a:pt x="1309867" y="100693"/>
                  </a:lnTo>
                  <a:lnTo>
                    <a:pt x="1319972" y="55018"/>
                  </a:lnTo>
                  <a:lnTo>
                    <a:pt x="1328945" y="8928"/>
                  </a:lnTo>
                  <a:lnTo>
                    <a:pt x="1330448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4" name="Google Shape;2024;p7"/>
          <p:cNvSpPr/>
          <p:nvPr/>
        </p:nvSpPr>
        <p:spPr>
          <a:xfrm>
            <a:off x="9113188" y="0"/>
            <a:ext cx="2254885" cy="386715"/>
          </a:xfrm>
          <a:custGeom>
            <a:avLst/>
            <a:gdLst/>
            <a:ahLst/>
            <a:cxnLst/>
            <a:rect l="l" t="t" r="r" b="b"/>
            <a:pathLst>
              <a:path w="2254884" h="386715" extrusionOk="0">
                <a:moveTo>
                  <a:pt x="2254748" y="0"/>
                </a:moveTo>
                <a:lnTo>
                  <a:pt x="0" y="0"/>
                </a:lnTo>
                <a:lnTo>
                  <a:pt x="0" y="386155"/>
                </a:lnTo>
                <a:lnTo>
                  <a:pt x="2254748" y="386155"/>
                </a:lnTo>
                <a:lnTo>
                  <a:pt x="2254748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7"/>
          <p:cNvSpPr/>
          <p:nvPr/>
        </p:nvSpPr>
        <p:spPr>
          <a:xfrm>
            <a:off x="12597679" y="0"/>
            <a:ext cx="1127760" cy="379095"/>
          </a:xfrm>
          <a:custGeom>
            <a:avLst/>
            <a:gdLst/>
            <a:ahLst/>
            <a:cxnLst/>
            <a:rect l="l" t="t" r="r" b="b"/>
            <a:pathLst>
              <a:path w="1127759" h="379095" extrusionOk="0">
                <a:moveTo>
                  <a:pt x="1127368" y="0"/>
                </a:moveTo>
                <a:lnTo>
                  <a:pt x="0" y="0"/>
                </a:lnTo>
                <a:lnTo>
                  <a:pt x="0" y="378606"/>
                </a:lnTo>
                <a:lnTo>
                  <a:pt x="1127368" y="378606"/>
                </a:lnTo>
                <a:lnTo>
                  <a:pt x="1127368" y="0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7"/>
          <p:cNvSpPr/>
          <p:nvPr/>
        </p:nvSpPr>
        <p:spPr>
          <a:xfrm>
            <a:off x="3609052" y="0"/>
            <a:ext cx="850900" cy="676275"/>
          </a:xfrm>
          <a:custGeom>
            <a:avLst/>
            <a:gdLst/>
            <a:ahLst/>
            <a:cxnLst/>
            <a:rect l="l" t="t" r="r" b="b"/>
            <a:pathLst>
              <a:path w="850900" h="676275" extrusionOk="0">
                <a:moveTo>
                  <a:pt x="850707" y="0"/>
                </a:moveTo>
                <a:lnTo>
                  <a:pt x="0" y="0"/>
                </a:lnTo>
                <a:lnTo>
                  <a:pt x="0" y="675769"/>
                </a:lnTo>
                <a:lnTo>
                  <a:pt x="850707" y="675769"/>
                </a:lnTo>
                <a:lnTo>
                  <a:pt x="850707" y="0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7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 extrusionOk="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7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 extrusionOk="0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7"/>
          <p:cNvSpPr/>
          <p:nvPr/>
        </p:nvSpPr>
        <p:spPr>
          <a:xfrm>
            <a:off x="0" y="2069978"/>
            <a:ext cx="339725" cy="1323340"/>
          </a:xfrm>
          <a:custGeom>
            <a:avLst/>
            <a:gdLst/>
            <a:ahLst/>
            <a:cxnLst/>
            <a:rect l="l" t="t" r="r" b="b"/>
            <a:pathLst>
              <a:path w="339725" h="1323339" extrusionOk="0">
                <a:moveTo>
                  <a:pt x="339623" y="0"/>
                </a:moveTo>
                <a:lnTo>
                  <a:pt x="0" y="0"/>
                </a:lnTo>
                <a:lnTo>
                  <a:pt x="0" y="1323320"/>
                </a:lnTo>
                <a:lnTo>
                  <a:pt x="339623" y="1323320"/>
                </a:lnTo>
                <a:lnTo>
                  <a:pt x="339623" y="0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7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 extrusionOk="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1" name="Google Shape;20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1301" y="9549269"/>
            <a:ext cx="756689" cy="9263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2" name="Google Shape;2032;p7"/>
          <p:cNvGrpSpPr/>
          <p:nvPr/>
        </p:nvGrpSpPr>
        <p:grpSpPr>
          <a:xfrm>
            <a:off x="15875587" y="9549266"/>
            <a:ext cx="31122" cy="929408"/>
            <a:chOff x="15875587" y="9549266"/>
            <a:chExt cx="31122" cy="929408"/>
          </a:xfrm>
        </p:grpSpPr>
        <p:sp>
          <p:nvSpPr>
            <p:cNvPr id="2033" name="Google Shape;2033;p7"/>
            <p:cNvSpPr/>
            <p:nvPr/>
          </p:nvSpPr>
          <p:spPr>
            <a:xfrm>
              <a:off x="15875594" y="9549266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 extrusionOk="0">
                  <a:moveTo>
                    <a:pt x="30941" y="0"/>
                  </a:moveTo>
                  <a:lnTo>
                    <a:pt x="0" y="0"/>
                  </a:lnTo>
                  <a:lnTo>
                    <a:pt x="0" y="320566"/>
                  </a:lnTo>
                  <a:lnTo>
                    <a:pt x="30941" y="299289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5875587" y="10157999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 extrusionOk="0">
                  <a:moveTo>
                    <a:pt x="30941" y="0"/>
                  </a:moveTo>
                  <a:lnTo>
                    <a:pt x="0" y="21758"/>
                  </a:lnTo>
                  <a:lnTo>
                    <a:pt x="0" y="320566"/>
                  </a:lnTo>
                  <a:lnTo>
                    <a:pt x="30941" y="32056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15875587" y="9848555"/>
              <a:ext cx="31115" cy="331470"/>
            </a:xfrm>
            <a:custGeom>
              <a:avLst/>
              <a:gdLst/>
              <a:ahLst/>
              <a:cxnLst/>
              <a:rect l="l" t="t" r="r" b="b"/>
              <a:pathLst>
                <a:path w="31115" h="331470" extrusionOk="0">
                  <a:moveTo>
                    <a:pt x="30941" y="0"/>
                  </a:moveTo>
                  <a:lnTo>
                    <a:pt x="0" y="21276"/>
                  </a:lnTo>
                  <a:lnTo>
                    <a:pt x="0" y="331204"/>
                  </a:lnTo>
                  <a:lnTo>
                    <a:pt x="30941" y="30944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6" name="Google Shape;2036;p7"/>
          <p:cNvGrpSpPr/>
          <p:nvPr/>
        </p:nvGrpSpPr>
        <p:grpSpPr>
          <a:xfrm>
            <a:off x="16093644" y="9551684"/>
            <a:ext cx="1162995" cy="258676"/>
            <a:chOff x="16093644" y="9551684"/>
            <a:chExt cx="1162995" cy="258676"/>
          </a:xfrm>
        </p:grpSpPr>
        <p:pic>
          <p:nvPicPr>
            <p:cNvPr id="2037" name="Google Shape;2037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093644" y="9627595"/>
              <a:ext cx="153764" cy="180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8" name="Google Shape;2038;p7"/>
            <p:cNvSpPr/>
            <p:nvPr/>
          </p:nvSpPr>
          <p:spPr>
            <a:xfrm>
              <a:off x="16267716" y="9551686"/>
              <a:ext cx="180975" cy="255904"/>
            </a:xfrm>
            <a:custGeom>
              <a:avLst/>
              <a:gdLst/>
              <a:ahLst/>
              <a:cxnLst/>
              <a:rect l="l" t="t" r="r" b="b"/>
              <a:pathLst>
                <a:path w="180975" h="255904" extrusionOk="0">
                  <a:moveTo>
                    <a:pt x="113619" y="75913"/>
                  </a:moveTo>
                  <a:lnTo>
                    <a:pt x="67202" y="75913"/>
                  </a:lnTo>
                  <a:lnTo>
                    <a:pt x="0" y="255772"/>
                  </a:lnTo>
                  <a:lnTo>
                    <a:pt x="38668" y="255772"/>
                  </a:lnTo>
                  <a:lnTo>
                    <a:pt x="54144" y="213229"/>
                  </a:lnTo>
                  <a:lnTo>
                    <a:pt x="164925" y="213229"/>
                  </a:lnTo>
                  <a:lnTo>
                    <a:pt x="151917" y="178413"/>
                  </a:lnTo>
                  <a:lnTo>
                    <a:pt x="66720" y="178413"/>
                  </a:lnTo>
                  <a:lnTo>
                    <a:pt x="90405" y="113137"/>
                  </a:lnTo>
                  <a:lnTo>
                    <a:pt x="127527" y="113137"/>
                  </a:lnTo>
                  <a:lnTo>
                    <a:pt x="113619" y="75913"/>
                  </a:lnTo>
                  <a:close/>
                </a:path>
                <a:path w="180975" h="255904" extrusionOk="0">
                  <a:moveTo>
                    <a:pt x="164925" y="213229"/>
                  </a:moveTo>
                  <a:lnTo>
                    <a:pt x="126666" y="213229"/>
                  </a:lnTo>
                  <a:lnTo>
                    <a:pt x="141660" y="255772"/>
                  </a:lnTo>
                  <a:lnTo>
                    <a:pt x="180821" y="255772"/>
                  </a:lnTo>
                  <a:lnTo>
                    <a:pt x="164925" y="213229"/>
                  </a:lnTo>
                  <a:close/>
                </a:path>
                <a:path w="180975" h="255904" extrusionOk="0">
                  <a:moveTo>
                    <a:pt x="127527" y="113137"/>
                  </a:moveTo>
                  <a:lnTo>
                    <a:pt x="90405" y="113137"/>
                  </a:lnTo>
                  <a:lnTo>
                    <a:pt x="114101" y="178413"/>
                  </a:lnTo>
                  <a:lnTo>
                    <a:pt x="151917" y="178413"/>
                  </a:lnTo>
                  <a:lnTo>
                    <a:pt x="127527" y="113137"/>
                  </a:lnTo>
                  <a:close/>
                </a:path>
                <a:path w="180975" h="255904" extrusionOk="0">
                  <a:moveTo>
                    <a:pt x="100562" y="0"/>
                  </a:moveTo>
                  <a:lnTo>
                    <a:pt x="58972" y="41579"/>
                  </a:lnTo>
                  <a:lnTo>
                    <a:pt x="74940" y="57537"/>
                  </a:lnTo>
                  <a:lnTo>
                    <a:pt x="122320" y="21758"/>
                  </a:lnTo>
                  <a:lnTo>
                    <a:pt x="100562" y="0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39" name="Google Shape;2039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470297" y="9624691"/>
              <a:ext cx="342326" cy="185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0" name="Google Shape;2040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838726" y="9627595"/>
              <a:ext cx="156654" cy="179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1" name="Google Shape;2041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020040" y="9627595"/>
              <a:ext cx="153754" cy="180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2" name="Google Shape;2042;p7"/>
            <p:cNvSpPr/>
            <p:nvPr/>
          </p:nvSpPr>
          <p:spPr>
            <a:xfrm>
              <a:off x="17193139" y="9551684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 extrusionOk="0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 extrusionOk="0">
                  <a:moveTo>
                    <a:pt x="50291" y="75913"/>
                  </a:moveTo>
                  <a:lnTo>
                    <a:pt x="13538" y="75913"/>
                  </a:lnTo>
                  <a:lnTo>
                    <a:pt x="13538" y="255772"/>
                  </a:lnTo>
                  <a:lnTo>
                    <a:pt x="50291" y="255772"/>
                  </a:lnTo>
                  <a:lnTo>
                    <a:pt x="50291" y="75913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3" name="Google Shape;2043;p7"/>
          <p:cNvGrpSpPr/>
          <p:nvPr/>
        </p:nvGrpSpPr>
        <p:grpSpPr>
          <a:xfrm>
            <a:off x="16085429" y="9860160"/>
            <a:ext cx="1457444" cy="258584"/>
            <a:chOff x="16085429" y="9860160"/>
            <a:chExt cx="1457444" cy="258584"/>
          </a:xfrm>
        </p:grpSpPr>
        <p:pic>
          <p:nvPicPr>
            <p:cNvPr id="2044" name="Google Shape;2044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085429" y="9932201"/>
              <a:ext cx="146498" cy="185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5" name="Google Shape;2045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56585" y="9932682"/>
              <a:ext cx="344253" cy="185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6" name="Google Shape;2046;p7"/>
            <p:cNvSpPr/>
            <p:nvPr/>
          </p:nvSpPr>
          <p:spPr>
            <a:xfrm>
              <a:off x="16626941" y="9932689"/>
              <a:ext cx="659130" cy="186055"/>
            </a:xfrm>
            <a:custGeom>
              <a:avLst/>
              <a:gdLst/>
              <a:ahLst/>
              <a:cxnLst/>
              <a:rect l="l" t="t" r="r" b="b"/>
              <a:pathLst>
                <a:path w="659130" h="186054" extrusionOk="0">
                  <a:moveTo>
                    <a:pt x="148450" y="182765"/>
                  </a:moveTo>
                  <a:lnTo>
                    <a:pt x="100317" y="117983"/>
                  </a:lnTo>
                  <a:lnTo>
                    <a:pt x="98158" y="115074"/>
                  </a:lnTo>
                  <a:lnTo>
                    <a:pt x="107327" y="112268"/>
                  </a:lnTo>
                  <a:lnTo>
                    <a:pt x="115316" y="108254"/>
                  </a:lnTo>
                  <a:lnTo>
                    <a:pt x="138125" y="71755"/>
                  </a:lnTo>
                  <a:lnTo>
                    <a:pt x="138772" y="61404"/>
                  </a:lnTo>
                  <a:lnTo>
                    <a:pt x="137706" y="48717"/>
                  </a:lnTo>
                  <a:lnTo>
                    <a:pt x="134620" y="37719"/>
                  </a:lnTo>
                  <a:lnTo>
                    <a:pt x="134543" y="37414"/>
                  </a:lnTo>
                  <a:lnTo>
                    <a:pt x="103111" y="6896"/>
                  </a:lnTo>
                  <a:lnTo>
                    <a:pt x="101536" y="6515"/>
                  </a:lnTo>
                  <a:lnTo>
                    <a:pt x="101536" y="54152"/>
                  </a:lnTo>
                  <a:lnTo>
                    <a:pt x="101536" y="69151"/>
                  </a:lnTo>
                  <a:lnTo>
                    <a:pt x="99123" y="74942"/>
                  </a:lnTo>
                  <a:lnTo>
                    <a:pt x="89458" y="83654"/>
                  </a:lnTo>
                  <a:lnTo>
                    <a:pt x="82194" y="85585"/>
                  </a:lnTo>
                  <a:lnTo>
                    <a:pt x="36753" y="85585"/>
                  </a:lnTo>
                  <a:lnTo>
                    <a:pt x="36753" y="37719"/>
                  </a:lnTo>
                  <a:lnTo>
                    <a:pt x="82677" y="37719"/>
                  </a:lnTo>
                  <a:lnTo>
                    <a:pt x="89458" y="39649"/>
                  </a:lnTo>
                  <a:lnTo>
                    <a:pt x="99123" y="48348"/>
                  </a:lnTo>
                  <a:lnTo>
                    <a:pt x="101536" y="54152"/>
                  </a:lnTo>
                  <a:lnTo>
                    <a:pt x="101536" y="6515"/>
                  </a:lnTo>
                  <a:lnTo>
                    <a:pt x="91059" y="3911"/>
                  </a:lnTo>
                  <a:lnTo>
                    <a:pt x="77355" y="2908"/>
                  </a:lnTo>
                  <a:lnTo>
                    <a:pt x="0" y="2908"/>
                  </a:lnTo>
                  <a:lnTo>
                    <a:pt x="0" y="182765"/>
                  </a:lnTo>
                  <a:lnTo>
                    <a:pt x="36753" y="182765"/>
                  </a:lnTo>
                  <a:lnTo>
                    <a:pt x="36753" y="117983"/>
                  </a:lnTo>
                  <a:lnTo>
                    <a:pt x="57061" y="117983"/>
                  </a:lnTo>
                  <a:lnTo>
                    <a:pt x="103479" y="182765"/>
                  </a:lnTo>
                  <a:lnTo>
                    <a:pt x="148450" y="182765"/>
                  </a:lnTo>
                  <a:close/>
                </a:path>
                <a:path w="659130" h="186054" extrusionOk="0">
                  <a:moveTo>
                    <a:pt x="292036" y="2908"/>
                  </a:moveTo>
                  <a:lnTo>
                    <a:pt x="151828" y="2908"/>
                  </a:lnTo>
                  <a:lnTo>
                    <a:pt x="151828" y="37198"/>
                  </a:lnTo>
                  <a:lnTo>
                    <a:pt x="203555" y="37198"/>
                  </a:lnTo>
                  <a:lnTo>
                    <a:pt x="203555" y="181978"/>
                  </a:lnTo>
                  <a:lnTo>
                    <a:pt x="240309" y="181978"/>
                  </a:lnTo>
                  <a:lnTo>
                    <a:pt x="240309" y="37198"/>
                  </a:lnTo>
                  <a:lnTo>
                    <a:pt x="292036" y="37198"/>
                  </a:lnTo>
                  <a:lnTo>
                    <a:pt x="292036" y="2908"/>
                  </a:lnTo>
                  <a:close/>
                </a:path>
                <a:path w="659130" h="186054" extrusionOk="0">
                  <a:moveTo>
                    <a:pt x="491236" y="92837"/>
                  </a:moveTo>
                  <a:lnTo>
                    <a:pt x="489546" y="73990"/>
                  </a:lnTo>
                  <a:lnTo>
                    <a:pt x="489521" y="73774"/>
                  </a:lnTo>
                  <a:lnTo>
                    <a:pt x="484466" y="56642"/>
                  </a:lnTo>
                  <a:lnTo>
                    <a:pt x="484416" y="56451"/>
                  </a:lnTo>
                  <a:lnTo>
                    <a:pt x="475983" y="40817"/>
                  </a:lnTo>
                  <a:lnTo>
                    <a:pt x="471004" y="34810"/>
                  </a:lnTo>
                  <a:lnTo>
                    <a:pt x="464172" y="26593"/>
                  </a:lnTo>
                  <a:lnTo>
                    <a:pt x="454012" y="18249"/>
                  </a:lnTo>
                  <a:lnTo>
                    <a:pt x="454012" y="92837"/>
                  </a:lnTo>
                  <a:lnTo>
                    <a:pt x="453021" y="104902"/>
                  </a:lnTo>
                  <a:lnTo>
                    <a:pt x="429336" y="141681"/>
                  </a:lnTo>
                  <a:lnTo>
                    <a:pt x="397459" y="150850"/>
                  </a:lnTo>
                  <a:lnTo>
                    <a:pt x="385660" y="149847"/>
                  </a:lnTo>
                  <a:lnTo>
                    <a:pt x="349846" y="125603"/>
                  </a:lnTo>
                  <a:lnTo>
                    <a:pt x="340880" y="92837"/>
                  </a:lnTo>
                  <a:lnTo>
                    <a:pt x="341871" y="80759"/>
                  </a:lnTo>
                  <a:lnTo>
                    <a:pt x="365353" y="43992"/>
                  </a:lnTo>
                  <a:lnTo>
                    <a:pt x="397459" y="34810"/>
                  </a:lnTo>
                  <a:lnTo>
                    <a:pt x="409232" y="35814"/>
                  </a:lnTo>
                  <a:lnTo>
                    <a:pt x="445046" y="60058"/>
                  </a:lnTo>
                  <a:lnTo>
                    <a:pt x="454012" y="92837"/>
                  </a:lnTo>
                  <a:lnTo>
                    <a:pt x="454012" y="18249"/>
                  </a:lnTo>
                  <a:lnTo>
                    <a:pt x="449935" y="14897"/>
                  </a:lnTo>
                  <a:lnTo>
                    <a:pt x="434073" y="6591"/>
                  </a:lnTo>
                  <a:lnTo>
                    <a:pt x="416572" y="1638"/>
                  </a:lnTo>
                  <a:lnTo>
                    <a:pt x="397459" y="0"/>
                  </a:lnTo>
                  <a:lnTo>
                    <a:pt x="378320" y="1638"/>
                  </a:lnTo>
                  <a:lnTo>
                    <a:pt x="330720" y="26593"/>
                  </a:lnTo>
                  <a:lnTo>
                    <a:pt x="310819" y="56451"/>
                  </a:lnTo>
                  <a:lnTo>
                    <a:pt x="310718" y="56642"/>
                  </a:lnTo>
                  <a:lnTo>
                    <a:pt x="305828" y="73774"/>
                  </a:lnTo>
                  <a:lnTo>
                    <a:pt x="305765" y="73990"/>
                  </a:lnTo>
                  <a:lnTo>
                    <a:pt x="304126" y="92837"/>
                  </a:lnTo>
                  <a:lnTo>
                    <a:pt x="319024" y="144919"/>
                  </a:lnTo>
                  <a:lnTo>
                    <a:pt x="360819" y="179082"/>
                  </a:lnTo>
                  <a:lnTo>
                    <a:pt x="397459" y="185674"/>
                  </a:lnTo>
                  <a:lnTo>
                    <a:pt x="416572" y="184035"/>
                  </a:lnTo>
                  <a:lnTo>
                    <a:pt x="434073" y="179082"/>
                  </a:lnTo>
                  <a:lnTo>
                    <a:pt x="449935" y="170776"/>
                  </a:lnTo>
                  <a:lnTo>
                    <a:pt x="464172" y="159067"/>
                  </a:lnTo>
                  <a:lnTo>
                    <a:pt x="471004" y="150850"/>
                  </a:lnTo>
                  <a:lnTo>
                    <a:pt x="475945" y="144919"/>
                  </a:lnTo>
                  <a:lnTo>
                    <a:pt x="484416" y="129222"/>
                  </a:lnTo>
                  <a:lnTo>
                    <a:pt x="489521" y="111887"/>
                  </a:lnTo>
                  <a:lnTo>
                    <a:pt x="491236" y="92837"/>
                  </a:lnTo>
                  <a:close/>
                </a:path>
                <a:path w="659130" h="186054" extrusionOk="0">
                  <a:moveTo>
                    <a:pt x="659015" y="2908"/>
                  </a:moveTo>
                  <a:lnTo>
                    <a:pt x="620344" y="2908"/>
                  </a:lnTo>
                  <a:lnTo>
                    <a:pt x="576338" y="139255"/>
                  </a:lnTo>
                  <a:lnTo>
                    <a:pt x="533311" y="2908"/>
                  </a:lnTo>
                  <a:lnTo>
                    <a:pt x="494626" y="2908"/>
                  </a:lnTo>
                  <a:lnTo>
                    <a:pt x="553135" y="182765"/>
                  </a:lnTo>
                  <a:lnTo>
                    <a:pt x="599554" y="182765"/>
                  </a:lnTo>
                  <a:lnTo>
                    <a:pt x="659015" y="2908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47" name="Google Shape;2047;p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306274" y="9935589"/>
              <a:ext cx="153754" cy="180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8" name="Google Shape;2048;p7"/>
            <p:cNvSpPr/>
            <p:nvPr/>
          </p:nvSpPr>
          <p:spPr>
            <a:xfrm>
              <a:off x="17479373" y="9860160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 extrusionOk="0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 extrusionOk="0">
                  <a:moveTo>
                    <a:pt x="49799" y="75432"/>
                  </a:moveTo>
                  <a:lnTo>
                    <a:pt x="13057" y="75432"/>
                  </a:lnTo>
                  <a:lnTo>
                    <a:pt x="13057" y="255290"/>
                  </a:lnTo>
                  <a:lnTo>
                    <a:pt x="49799" y="255290"/>
                  </a:lnTo>
                  <a:lnTo>
                    <a:pt x="49799" y="75432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9" name="Google Shape;2049;p7"/>
          <p:cNvGrpSpPr/>
          <p:nvPr/>
        </p:nvGrpSpPr>
        <p:grpSpPr>
          <a:xfrm>
            <a:off x="16083007" y="10240676"/>
            <a:ext cx="1396844" cy="185669"/>
            <a:chOff x="16083007" y="10240676"/>
            <a:chExt cx="1396844" cy="185669"/>
          </a:xfrm>
        </p:grpSpPr>
        <p:pic>
          <p:nvPicPr>
            <p:cNvPr id="2050" name="Google Shape;2050;p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83007" y="10240676"/>
              <a:ext cx="365055" cy="185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1" name="Google Shape;2051;p7"/>
            <p:cNvSpPr/>
            <p:nvPr/>
          </p:nvSpPr>
          <p:spPr>
            <a:xfrm>
              <a:off x="16480447" y="10243318"/>
              <a:ext cx="121285" cy="180340"/>
            </a:xfrm>
            <a:custGeom>
              <a:avLst/>
              <a:gdLst/>
              <a:ahLst/>
              <a:cxnLst/>
              <a:rect l="l" t="t" r="r" b="b"/>
              <a:pathLst>
                <a:path w="121284" h="180340" extrusionOk="0">
                  <a:moveTo>
                    <a:pt x="120878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72390"/>
                  </a:lnTo>
                  <a:lnTo>
                    <a:pt x="0" y="106680"/>
                  </a:lnTo>
                  <a:lnTo>
                    <a:pt x="0" y="144780"/>
                  </a:lnTo>
                  <a:lnTo>
                    <a:pt x="0" y="180340"/>
                  </a:lnTo>
                  <a:lnTo>
                    <a:pt x="120878" y="180340"/>
                  </a:lnTo>
                  <a:lnTo>
                    <a:pt x="120878" y="144780"/>
                  </a:lnTo>
                  <a:lnTo>
                    <a:pt x="36741" y="144780"/>
                  </a:lnTo>
                  <a:lnTo>
                    <a:pt x="36741" y="106680"/>
                  </a:lnTo>
                  <a:lnTo>
                    <a:pt x="114109" y="106680"/>
                  </a:lnTo>
                  <a:lnTo>
                    <a:pt x="114109" y="72390"/>
                  </a:lnTo>
                  <a:lnTo>
                    <a:pt x="36741" y="72390"/>
                  </a:lnTo>
                  <a:lnTo>
                    <a:pt x="36741" y="35560"/>
                  </a:lnTo>
                  <a:lnTo>
                    <a:pt x="120878" y="35560"/>
                  </a:lnTo>
                  <a:lnTo>
                    <a:pt x="120878" y="0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2" name="Google Shape;2052;p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624047" y="10243578"/>
              <a:ext cx="153764" cy="180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3" name="Google Shape;2053;p7"/>
            <p:cNvSpPr/>
            <p:nvPr/>
          </p:nvSpPr>
          <p:spPr>
            <a:xfrm>
              <a:off x="16798112" y="10243584"/>
              <a:ext cx="140335" cy="179070"/>
            </a:xfrm>
            <a:custGeom>
              <a:avLst/>
              <a:gdLst/>
              <a:ahLst/>
              <a:cxnLst/>
              <a:rect l="l" t="t" r="r" b="b"/>
              <a:pathLst>
                <a:path w="140334" h="179070" extrusionOk="0">
                  <a:moveTo>
                    <a:pt x="140208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51727" y="34290"/>
                  </a:lnTo>
                  <a:lnTo>
                    <a:pt x="51727" y="179070"/>
                  </a:lnTo>
                  <a:lnTo>
                    <a:pt x="88480" y="179070"/>
                  </a:lnTo>
                  <a:lnTo>
                    <a:pt x="88480" y="34290"/>
                  </a:lnTo>
                  <a:lnTo>
                    <a:pt x="140208" y="34290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4" name="Google Shape;2054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960572" y="10243578"/>
              <a:ext cx="147953" cy="182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5" name="Google Shape;2055;p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7140918" y="10243570"/>
              <a:ext cx="338933" cy="1798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6" name="Google Shape;2056;p7"/>
          <p:cNvSpPr txBox="1"/>
          <p:nvPr/>
        </p:nvSpPr>
        <p:spPr>
          <a:xfrm>
            <a:off x="7502447" y="9562587"/>
            <a:ext cx="5143500" cy="97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18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latin typeface="Arial"/>
                <a:ea typeface="Arial"/>
                <a:cs typeface="Arial"/>
                <a:sym typeface="Arial"/>
              </a:rPr>
              <a:t>HIGH	PERFORMANCE </a:t>
            </a:r>
            <a:endParaRPr sz="315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8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 sz="315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7" name="Google Shape;2057;p7"/>
          <p:cNvSpPr/>
          <p:nvPr/>
        </p:nvSpPr>
        <p:spPr>
          <a:xfrm>
            <a:off x="6442450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w="120000" h="1210309" extrusionOk="0">
                <a:moveTo>
                  <a:pt x="0" y="0"/>
                </a:moveTo>
                <a:lnTo>
                  <a:pt x="0" y="1209889"/>
                </a:lnTo>
              </a:path>
            </a:pathLst>
          </a:custGeom>
          <a:noFill/>
          <a:ln w="33325" cap="flat" cmpd="sng">
            <a:solidFill>
              <a:srgbClr val="C59C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7"/>
          <p:cNvSpPr/>
          <p:nvPr/>
        </p:nvSpPr>
        <p:spPr>
          <a:xfrm>
            <a:off x="13697984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w="120000" h="1210309" extrusionOk="0">
                <a:moveTo>
                  <a:pt x="0" y="0"/>
                </a:moveTo>
                <a:lnTo>
                  <a:pt x="0" y="1209889"/>
                </a:lnTo>
              </a:path>
            </a:pathLst>
          </a:custGeom>
          <a:noFill/>
          <a:ln w="33325" cap="flat" cmpd="sng">
            <a:solidFill>
              <a:srgbClr val="C59C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9" name="Google Shape;2059;p7"/>
          <p:cNvGrpSpPr/>
          <p:nvPr/>
        </p:nvGrpSpPr>
        <p:grpSpPr>
          <a:xfrm>
            <a:off x="2530066" y="9552792"/>
            <a:ext cx="929005" cy="625475"/>
            <a:chOff x="2530066" y="9552792"/>
            <a:chExt cx="929005" cy="625475"/>
          </a:xfrm>
        </p:grpSpPr>
        <p:sp>
          <p:nvSpPr>
            <p:cNvPr id="2060" name="Google Shape;2060;p7"/>
            <p:cNvSpPr/>
            <p:nvPr/>
          </p:nvSpPr>
          <p:spPr>
            <a:xfrm>
              <a:off x="2533807" y="9864118"/>
              <a:ext cx="920750" cy="309880"/>
            </a:xfrm>
            <a:custGeom>
              <a:avLst/>
              <a:gdLst/>
              <a:ahLst/>
              <a:cxnLst/>
              <a:rect l="l" t="t" r="r" b="b"/>
              <a:pathLst>
                <a:path w="920750" h="309879" extrusionOk="0">
                  <a:moveTo>
                    <a:pt x="920547" y="0"/>
                  </a:moveTo>
                  <a:lnTo>
                    <a:pt x="0" y="0"/>
                  </a:lnTo>
                  <a:lnTo>
                    <a:pt x="0" y="309655"/>
                  </a:lnTo>
                  <a:lnTo>
                    <a:pt x="920547" y="309655"/>
                  </a:lnTo>
                  <a:lnTo>
                    <a:pt x="92054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2534778" y="9556795"/>
              <a:ext cx="459740" cy="617220"/>
            </a:xfrm>
            <a:custGeom>
              <a:avLst/>
              <a:gdLst/>
              <a:ahLst/>
              <a:cxnLst/>
              <a:rect l="l" t="t" r="r" b="b"/>
              <a:pathLst>
                <a:path w="459739" h="617220" extrusionOk="0">
                  <a:moveTo>
                    <a:pt x="0" y="0"/>
                  </a:moveTo>
                  <a:lnTo>
                    <a:pt x="0" y="616975"/>
                  </a:lnTo>
                  <a:lnTo>
                    <a:pt x="459326" y="307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2530066" y="9552792"/>
              <a:ext cx="929005" cy="625475"/>
            </a:xfrm>
            <a:custGeom>
              <a:avLst/>
              <a:gdLst/>
              <a:ahLst/>
              <a:cxnLst/>
              <a:rect l="l" t="t" r="r" b="b"/>
              <a:pathLst>
                <a:path w="929004" h="625475" extrusionOk="0">
                  <a:moveTo>
                    <a:pt x="0" y="0"/>
                  </a:moveTo>
                  <a:lnTo>
                    <a:pt x="928390" y="0"/>
                  </a:lnTo>
                  <a:lnTo>
                    <a:pt x="928390" y="624944"/>
                  </a:lnTo>
                  <a:lnTo>
                    <a:pt x="0" y="6249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0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7"/>
          <p:cNvGrpSpPr/>
          <p:nvPr/>
        </p:nvGrpSpPr>
        <p:grpSpPr>
          <a:xfrm>
            <a:off x="2572108" y="10256915"/>
            <a:ext cx="844344" cy="388911"/>
            <a:chOff x="2572108" y="10256915"/>
            <a:chExt cx="844344" cy="388911"/>
          </a:xfrm>
        </p:grpSpPr>
        <p:sp>
          <p:nvSpPr>
            <p:cNvPr id="2064" name="Google Shape;2064;p7"/>
            <p:cNvSpPr/>
            <p:nvPr/>
          </p:nvSpPr>
          <p:spPr>
            <a:xfrm>
              <a:off x="2716503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315" y="0"/>
                  </a:moveTo>
                  <a:lnTo>
                    <a:pt x="91180" y="6798"/>
                  </a:lnTo>
                  <a:lnTo>
                    <a:pt x="54584" y="25727"/>
                  </a:lnTo>
                  <a:lnTo>
                    <a:pt x="25724" y="54590"/>
                  </a:lnTo>
                  <a:lnTo>
                    <a:pt x="6797" y="91189"/>
                  </a:lnTo>
                  <a:lnTo>
                    <a:pt x="0" y="133325"/>
                  </a:lnTo>
                  <a:lnTo>
                    <a:pt x="6797" y="175466"/>
                  </a:lnTo>
                  <a:lnTo>
                    <a:pt x="25625" y="211867"/>
                  </a:lnTo>
                  <a:lnTo>
                    <a:pt x="54584" y="240909"/>
                  </a:lnTo>
                  <a:lnTo>
                    <a:pt x="91180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 extrusionOk="0">
                  <a:moveTo>
                    <a:pt x="205263" y="22219"/>
                  </a:moveTo>
                  <a:lnTo>
                    <a:pt x="133315" y="22219"/>
                  </a:lnTo>
                  <a:lnTo>
                    <a:pt x="176552" y="30952"/>
                  </a:lnTo>
                  <a:lnTo>
                    <a:pt x="211870" y="54766"/>
                  </a:lnTo>
                  <a:lnTo>
                    <a:pt x="235687" y="90083"/>
                  </a:lnTo>
                  <a:lnTo>
                    <a:pt x="244421" y="133325"/>
                  </a:lnTo>
                  <a:lnTo>
                    <a:pt x="235687" y="176565"/>
                  </a:lnTo>
                  <a:lnTo>
                    <a:pt x="211870" y="211867"/>
                  </a:lnTo>
                  <a:lnTo>
                    <a:pt x="176552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3005336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315" y="0"/>
                  </a:moveTo>
                  <a:lnTo>
                    <a:pt x="91172" y="6798"/>
                  </a:lnTo>
                  <a:lnTo>
                    <a:pt x="54575" y="25727"/>
                  </a:lnTo>
                  <a:lnTo>
                    <a:pt x="25718" y="54590"/>
                  </a:lnTo>
                  <a:lnTo>
                    <a:pt x="6795" y="91189"/>
                  </a:lnTo>
                  <a:lnTo>
                    <a:pt x="0" y="133325"/>
                  </a:lnTo>
                  <a:lnTo>
                    <a:pt x="6795" y="175466"/>
                  </a:lnTo>
                  <a:lnTo>
                    <a:pt x="25619" y="211867"/>
                  </a:lnTo>
                  <a:lnTo>
                    <a:pt x="54575" y="240909"/>
                  </a:lnTo>
                  <a:lnTo>
                    <a:pt x="91172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 extrusionOk="0">
                  <a:moveTo>
                    <a:pt x="205263" y="22219"/>
                  </a:moveTo>
                  <a:lnTo>
                    <a:pt x="133315" y="22219"/>
                  </a:lnTo>
                  <a:lnTo>
                    <a:pt x="176560" y="30952"/>
                  </a:lnTo>
                  <a:lnTo>
                    <a:pt x="211873" y="54766"/>
                  </a:lnTo>
                  <a:lnTo>
                    <a:pt x="235681" y="90083"/>
                  </a:lnTo>
                  <a:lnTo>
                    <a:pt x="244411" y="133325"/>
                  </a:lnTo>
                  <a:lnTo>
                    <a:pt x="235681" y="176565"/>
                  </a:lnTo>
                  <a:lnTo>
                    <a:pt x="211873" y="211867"/>
                  </a:lnTo>
                  <a:lnTo>
                    <a:pt x="176560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2572108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294" y="0"/>
                  </a:moveTo>
                  <a:lnTo>
                    <a:pt x="91157" y="6794"/>
                  </a:lnTo>
                  <a:lnTo>
                    <a:pt x="54566" y="25713"/>
                  </a:lnTo>
                  <a:lnTo>
                    <a:pt x="25713" y="54566"/>
                  </a:lnTo>
                  <a:lnTo>
                    <a:pt x="6794" y="91157"/>
                  </a:lnTo>
                  <a:lnTo>
                    <a:pt x="0" y="133294"/>
                  </a:lnTo>
                  <a:lnTo>
                    <a:pt x="6794" y="175429"/>
                  </a:lnTo>
                  <a:lnTo>
                    <a:pt x="25626" y="211856"/>
                  </a:lnTo>
                  <a:lnTo>
                    <a:pt x="54566" y="240885"/>
                  </a:lnTo>
                  <a:lnTo>
                    <a:pt x="91157" y="259812"/>
                  </a:lnTo>
                  <a:lnTo>
                    <a:pt x="133294" y="266609"/>
                  </a:lnTo>
                  <a:lnTo>
                    <a:pt x="175429" y="259812"/>
                  </a:lnTo>
                  <a:lnTo>
                    <a:pt x="205248" y="244390"/>
                  </a:lnTo>
                  <a:lnTo>
                    <a:pt x="133294" y="244390"/>
                  </a:lnTo>
                  <a:lnTo>
                    <a:pt x="90048" y="235661"/>
                  </a:lnTo>
                  <a:lnTo>
                    <a:pt x="54743" y="211856"/>
                  </a:lnTo>
                  <a:lnTo>
                    <a:pt x="30944" y="176543"/>
                  </a:lnTo>
                  <a:lnTo>
                    <a:pt x="22219" y="133294"/>
                  </a:lnTo>
                  <a:lnTo>
                    <a:pt x="30944" y="90070"/>
                  </a:lnTo>
                  <a:lnTo>
                    <a:pt x="54743" y="54762"/>
                  </a:lnTo>
                  <a:lnTo>
                    <a:pt x="90048" y="30951"/>
                  </a:lnTo>
                  <a:lnTo>
                    <a:pt x="133294" y="22219"/>
                  </a:lnTo>
                  <a:lnTo>
                    <a:pt x="205266" y="22219"/>
                  </a:lnTo>
                  <a:lnTo>
                    <a:pt x="175429" y="6794"/>
                  </a:lnTo>
                  <a:lnTo>
                    <a:pt x="133294" y="0"/>
                  </a:lnTo>
                  <a:close/>
                </a:path>
                <a:path w="266700" h="266700" extrusionOk="0">
                  <a:moveTo>
                    <a:pt x="205266" y="22219"/>
                  </a:moveTo>
                  <a:lnTo>
                    <a:pt x="133294" y="22219"/>
                  </a:lnTo>
                  <a:lnTo>
                    <a:pt x="176539" y="30951"/>
                  </a:lnTo>
                  <a:lnTo>
                    <a:pt x="211852" y="54762"/>
                  </a:lnTo>
                  <a:lnTo>
                    <a:pt x="235660" y="90070"/>
                  </a:lnTo>
                  <a:lnTo>
                    <a:pt x="244390" y="133294"/>
                  </a:lnTo>
                  <a:lnTo>
                    <a:pt x="235660" y="176543"/>
                  </a:lnTo>
                  <a:lnTo>
                    <a:pt x="211852" y="211856"/>
                  </a:lnTo>
                  <a:lnTo>
                    <a:pt x="176539" y="235661"/>
                  </a:lnTo>
                  <a:lnTo>
                    <a:pt x="133294" y="244390"/>
                  </a:lnTo>
                  <a:lnTo>
                    <a:pt x="205248" y="244390"/>
                  </a:lnTo>
                  <a:lnTo>
                    <a:pt x="212025" y="240885"/>
                  </a:lnTo>
                  <a:lnTo>
                    <a:pt x="240885" y="212025"/>
                  </a:lnTo>
                  <a:lnTo>
                    <a:pt x="259812" y="175429"/>
                  </a:lnTo>
                  <a:lnTo>
                    <a:pt x="266609" y="133294"/>
                  </a:lnTo>
                  <a:lnTo>
                    <a:pt x="259812" y="91157"/>
                  </a:lnTo>
                  <a:lnTo>
                    <a:pt x="240987" y="54762"/>
                  </a:lnTo>
                  <a:lnTo>
                    <a:pt x="240885" y="54566"/>
                  </a:lnTo>
                  <a:lnTo>
                    <a:pt x="212025" y="25713"/>
                  </a:lnTo>
                  <a:lnTo>
                    <a:pt x="205266" y="22219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2860935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4" y="259812"/>
                  </a:lnTo>
                  <a:lnTo>
                    <a:pt x="205273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91" y="22219"/>
                  </a:lnTo>
                  <a:lnTo>
                    <a:pt x="175454" y="6794"/>
                  </a:lnTo>
                  <a:lnTo>
                    <a:pt x="133315" y="0"/>
                  </a:lnTo>
                  <a:close/>
                </a:path>
                <a:path w="266700" h="266700" extrusionOk="0">
                  <a:moveTo>
                    <a:pt x="205291" y="22219"/>
                  </a:moveTo>
                  <a:lnTo>
                    <a:pt x="133315" y="22219"/>
                  </a:lnTo>
                  <a:lnTo>
                    <a:pt x="176551" y="30951"/>
                  </a:lnTo>
                  <a:lnTo>
                    <a:pt x="211865" y="54762"/>
                  </a:lnTo>
                  <a:lnTo>
                    <a:pt x="235678" y="90070"/>
                  </a:lnTo>
                  <a:lnTo>
                    <a:pt x="244411" y="133294"/>
                  </a:lnTo>
                  <a:lnTo>
                    <a:pt x="235678" y="176543"/>
                  </a:lnTo>
                  <a:lnTo>
                    <a:pt x="211865" y="211856"/>
                  </a:lnTo>
                  <a:lnTo>
                    <a:pt x="176551" y="235661"/>
                  </a:lnTo>
                  <a:lnTo>
                    <a:pt x="133315" y="244390"/>
                  </a:lnTo>
                  <a:lnTo>
                    <a:pt x="205273" y="244390"/>
                  </a:lnTo>
                  <a:lnTo>
                    <a:pt x="212051" y="240885"/>
                  </a:lnTo>
                  <a:lnTo>
                    <a:pt x="240909" y="212025"/>
                  </a:lnTo>
                  <a:lnTo>
                    <a:pt x="259834" y="175429"/>
                  </a:lnTo>
                  <a:lnTo>
                    <a:pt x="266630" y="133294"/>
                  </a:lnTo>
                  <a:lnTo>
                    <a:pt x="259834" y="91157"/>
                  </a:lnTo>
                  <a:lnTo>
                    <a:pt x="241011" y="54762"/>
                  </a:lnTo>
                  <a:lnTo>
                    <a:pt x="240909" y="54566"/>
                  </a:lnTo>
                  <a:lnTo>
                    <a:pt x="212051" y="25713"/>
                  </a:lnTo>
                  <a:lnTo>
                    <a:pt x="205291" y="22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3149752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6" y="259812"/>
                  </a:lnTo>
                  <a:lnTo>
                    <a:pt x="205271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89" y="22219"/>
                  </a:lnTo>
                  <a:lnTo>
                    <a:pt x="175456" y="6794"/>
                  </a:lnTo>
                  <a:lnTo>
                    <a:pt x="133315" y="0"/>
                  </a:lnTo>
                  <a:close/>
                </a:path>
                <a:path w="266700" h="266700" extrusionOk="0">
                  <a:moveTo>
                    <a:pt x="205289" y="22219"/>
                  </a:moveTo>
                  <a:lnTo>
                    <a:pt x="133315" y="22219"/>
                  </a:lnTo>
                  <a:lnTo>
                    <a:pt x="176560" y="30951"/>
                  </a:lnTo>
                  <a:lnTo>
                    <a:pt x="211873" y="54762"/>
                  </a:lnTo>
                  <a:lnTo>
                    <a:pt x="235681" y="90070"/>
                  </a:lnTo>
                  <a:lnTo>
                    <a:pt x="244411" y="133294"/>
                  </a:lnTo>
                  <a:lnTo>
                    <a:pt x="235681" y="176543"/>
                  </a:lnTo>
                  <a:lnTo>
                    <a:pt x="211873" y="211856"/>
                  </a:lnTo>
                  <a:lnTo>
                    <a:pt x="176560" y="235661"/>
                  </a:lnTo>
                  <a:lnTo>
                    <a:pt x="133315" y="244390"/>
                  </a:lnTo>
                  <a:lnTo>
                    <a:pt x="205271" y="244390"/>
                  </a:lnTo>
                  <a:lnTo>
                    <a:pt x="212048" y="240885"/>
                  </a:lnTo>
                  <a:lnTo>
                    <a:pt x="240898" y="212025"/>
                  </a:lnTo>
                  <a:lnTo>
                    <a:pt x="259816" y="175429"/>
                  </a:lnTo>
                  <a:lnTo>
                    <a:pt x="266609" y="133294"/>
                  </a:lnTo>
                  <a:lnTo>
                    <a:pt x="259816" y="91157"/>
                  </a:lnTo>
                  <a:lnTo>
                    <a:pt x="241000" y="54762"/>
                  </a:lnTo>
                  <a:lnTo>
                    <a:pt x="240898" y="54566"/>
                  </a:lnTo>
                  <a:lnTo>
                    <a:pt x="212048" y="25713"/>
                  </a:lnTo>
                  <a:lnTo>
                    <a:pt x="205289" y="22219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2716503" y="10494459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30" h="30479" extrusionOk="0">
                  <a:moveTo>
                    <a:pt x="23674" y="0"/>
                  </a:moveTo>
                  <a:lnTo>
                    <a:pt x="649" y="4701"/>
                  </a:lnTo>
                  <a:lnTo>
                    <a:pt x="240" y="9067"/>
                  </a:lnTo>
                  <a:lnTo>
                    <a:pt x="0" y="13507"/>
                  </a:lnTo>
                  <a:lnTo>
                    <a:pt x="0" y="22009"/>
                  </a:lnTo>
                  <a:lnTo>
                    <a:pt x="178" y="25999"/>
                  </a:lnTo>
                  <a:lnTo>
                    <a:pt x="534" y="29936"/>
                  </a:lnTo>
                  <a:lnTo>
                    <a:pt x="22501" y="25936"/>
                  </a:lnTo>
                  <a:lnTo>
                    <a:pt x="22323" y="23308"/>
                  </a:lnTo>
                  <a:lnTo>
                    <a:pt x="22219" y="20659"/>
                  </a:lnTo>
                  <a:lnTo>
                    <a:pt x="22219" y="11842"/>
                  </a:lnTo>
                  <a:lnTo>
                    <a:pt x="22721" y="5842"/>
                  </a:lnTo>
                  <a:lnTo>
                    <a:pt x="23674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70" name="Google Shape;2070;p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005478" y="10379572"/>
              <a:ext cx="168434" cy="145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1" name="Google Shape;2071;p7"/>
            <p:cNvSpPr/>
            <p:nvPr/>
          </p:nvSpPr>
          <p:spPr>
            <a:xfrm>
              <a:off x="2849816" y="10379113"/>
              <a:ext cx="36195" cy="28575"/>
            </a:xfrm>
            <a:custGeom>
              <a:avLst/>
              <a:gdLst/>
              <a:ahLst/>
              <a:cxnLst/>
              <a:rect l="l" t="t" r="r" b="b"/>
              <a:pathLst>
                <a:path w="36194" h="28575" extrusionOk="0">
                  <a:moveTo>
                    <a:pt x="3130" y="0"/>
                  </a:moveTo>
                  <a:lnTo>
                    <a:pt x="0" y="0"/>
                  </a:lnTo>
                  <a:lnTo>
                    <a:pt x="10010" y="22679"/>
                  </a:lnTo>
                  <a:lnTo>
                    <a:pt x="16710" y="23478"/>
                  </a:lnTo>
                  <a:lnTo>
                    <a:pt x="23282" y="24672"/>
                  </a:lnTo>
                  <a:lnTo>
                    <a:pt x="29711" y="26246"/>
                  </a:lnTo>
                  <a:lnTo>
                    <a:pt x="35988" y="28187"/>
                  </a:lnTo>
                  <a:lnTo>
                    <a:pt x="35098" y="4670"/>
                  </a:lnTo>
                  <a:lnTo>
                    <a:pt x="28804" y="3119"/>
                  </a:lnTo>
                  <a:lnTo>
                    <a:pt x="22407" y="1874"/>
                  </a:lnTo>
                  <a:lnTo>
                    <a:pt x="15909" y="935"/>
                  </a:lnTo>
                  <a:lnTo>
                    <a:pt x="9308" y="30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2" name="Google Shape;2072;p7"/>
          <p:cNvGrpSpPr/>
          <p:nvPr/>
        </p:nvGrpSpPr>
        <p:grpSpPr>
          <a:xfrm>
            <a:off x="3718658" y="9501813"/>
            <a:ext cx="755918" cy="191187"/>
            <a:chOff x="3718658" y="9501813"/>
            <a:chExt cx="755918" cy="191187"/>
          </a:xfrm>
        </p:grpSpPr>
        <p:pic>
          <p:nvPicPr>
            <p:cNvPr id="2073" name="Google Shape;2073;p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718658" y="9501813"/>
              <a:ext cx="133734" cy="191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4" name="Google Shape;2074;p7"/>
            <p:cNvSpPr/>
            <p:nvPr/>
          </p:nvSpPr>
          <p:spPr>
            <a:xfrm>
              <a:off x="3891851" y="9544233"/>
              <a:ext cx="109855" cy="146050"/>
            </a:xfrm>
            <a:custGeom>
              <a:avLst/>
              <a:gdLst/>
              <a:ahLst/>
              <a:cxnLst/>
              <a:rect l="l" t="t" r="r" b="b"/>
              <a:pathLst>
                <a:path w="109854" h="146050" extrusionOk="0">
                  <a:moveTo>
                    <a:pt x="109499" y="123190"/>
                  </a:moveTo>
                  <a:lnTo>
                    <a:pt x="25704" y="123190"/>
                  </a:lnTo>
                  <a:lnTo>
                    <a:pt x="25704" y="83820"/>
                  </a:lnTo>
                  <a:lnTo>
                    <a:pt x="99060" y="83820"/>
                  </a:lnTo>
                  <a:lnTo>
                    <a:pt x="99060" y="60960"/>
                  </a:lnTo>
                  <a:lnTo>
                    <a:pt x="25704" y="60960"/>
                  </a:lnTo>
                  <a:lnTo>
                    <a:pt x="25704" y="22860"/>
                  </a:lnTo>
                  <a:lnTo>
                    <a:pt x="108458" y="22860"/>
                  </a:lnTo>
                  <a:lnTo>
                    <a:pt x="10845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60960"/>
                  </a:lnTo>
                  <a:lnTo>
                    <a:pt x="0" y="83820"/>
                  </a:lnTo>
                  <a:lnTo>
                    <a:pt x="0" y="123190"/>
                  </a:lnTo>
                  <a:lnTo>
                    <a:pt x="0" y="146050"/>
                  </a:lnTo>
                  <a:lnTo>
                    <a:pt x="109499" y="146050"/>
                  </a:lnTo>
                  <a:lnTo>
                    <a:pt x="109499" y="1231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75" name="Google Shape;2075;p7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034343" y="9542160"/>
              <a:ext cx="113253" cy="150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6" name="Google Shape;2076;p7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190427" y="9502037"/>
              <a:ext cx="284149" cy="188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7" name="Google Shape;2077;p7"/>
          <p:cNvGrpSpPr/>
          <p:nvPr/>
        </p:nvGrpSpPr>
        <p:grpSpPr>
          <a:xfrm>
            <a:off x="3718690" y="9788646"/>
            <a:ext cx="617367" cy="151262"/>
            <a:chOff x="3718690" y="9788646"/>
            <a:chExt cx="617367" cy="151262"/>
          </a:xfrm>
        </p:grpSpPr>
        <p:pic>
          <p:nvPicPr>
            <p:cNvPr id="2078" name="Google Shape;2078;p7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718690" y="9788646"/>
              <a:ext cx="152937" cy="151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9" name="Google Shape;2079;p7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915247" y="9791111"/>
              <a:ext cx="241952" cy="146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0" name="Google Shape;2080;p7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192282" y="9791147"/>
              <a:ext cx="143775" cy="1462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1" name="Google Shape;2081;p7"/>
          <p:cNvGrpSpPr/>
          <p:nvPr/>
        </p:nvGrpSpPr>
        <p:grpSpPr>
          <a:xfrm>
            <a:off x="4385972" y="9748946"/>
            <a:ext cx="790578" cy="190557"/>
            <a:chOff x="4385972" y="9748946"/>
            <a:chExt cx="790578" cy="190557"/>
          </a:xfrm>
        </p:grpSpPr>
        <p:pic>
          <p:nvPicPr>
            <p:cNvPr id="2082" name="Google Shape;2082;p7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4385972" y="9791132"/>
              <a:ext cx="113263" cy="146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3" name="Google Shape;2083;p7"/>
            <p:cNvSpPr/>
            <p:nvPr/>
          </p:nvSpPr>
          <p:spPr>
            <a:xfrm>
              <a:off x="4539327" y="9791136"/>
              <a:ext cx="26034" cy="146685"/>
            </a:xfrm>
            <a:custGeom>
              <a:avLst/>
              <a:gdLst/>
              <a:ahLst/>
              <a:cxnLst/>
              <a:rect l="l" t="t" r="r" b="b"/>
              <a:pathLst>
                <a:path w="26035" h="146684" extrusionOk="0">
                  <a:moveTo>
                    <a:pt x="25674" y="0"/>
                  </a:moveTo>
                  <a:lnTo>
                    <a:pt x="0" y="0"/>
                  </a:lnTo>
                  <a:lnTo>
                    <a:pt x="0" y="146267"/>
                  </a:lnTo>
                  <a:lnTo>
                    <a:pt x="25674" y="146267"/>
                  </a:lnTo>
                  <a:lnTo>
                    <a:pt x="25674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84" name="Google Shape;2084;p7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736334" y="9789068"/>
              <a:ext cx="113253" cy="150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5" name="Google Shape;2085;p7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4602181" y="9791151"/>
              <a:ext cx="96143" cy="148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6" name="Google Shape;2086;p7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4892401" y="9748946"/>
              <a:ext cx="284149" cy="188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7" name="Google Shape;2087;p7"/>
          <p:cNvGrpSpPr/>
          <p:nvPr/>
        </p:nvGrpSpPr>
        <p:grpSpPr>
          <a:xfrm>
            <a:off x="3712589" y="9995821"/>
            <a:ext cx="817539" cy="190995"/>
            <a:chOff x="3712589" y="9995821"/>
            <a:chExt cx="817539" cy="190995"/>
          </a:xfrm>
        </p:grpSpPr>
        <p:pic>
          <p:nvPicPr>
            <p:cNvPr id="2088" name="Google Shape;2088;p7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3712589" y="9995821"/>
              <a:ext cx="304660" cy="189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9" name="Google Shape;2089;p7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4052316" y="10038036"/>
              <a:ext cx="121828" cy="146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0" name="Google Shape;2090;p7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4209208" y="10035554"/>
              <a:ext cx="152958" cy="151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1" name="Google Shape;2091;p7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4405818" y="10038049"/>
              <a:ext cx="124310" cy="1462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1175" y="823913"/>
            <a:ext cx="14443025" cy="1150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"/>
          <p:cNvSpPr txBox="1"/>
          <p:nvPr/>
        </p:nvSpPr>
        <p:spPr>
          <a:xfrm>
            <a:off x="721349" y="3351875"/>
            <a:ext cx="5353800" cy="6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BB9554"/>
                </a:solidFill>
              </a:rPr>
              <a:t>Čeho jsme dosáhli</a:t>
            </a:r>
            <a:endParaRPr sz="3000">
              <a:solidFill>
                <a:srgbClr val="BB9554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Nastavili jsme workflow celého vyšetření v rámci laboratoře na FEL ČVUT (obr =&gt;)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Vznikl návrh a technologická specifikace “stanovišť” odpovídající potřebám klinické praxe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Implementovali jsme pomocí různých zařízení poloautomatické postupy pro získání dat od měřeného jedince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Vyrobili jsme prototypy zařízení k dalšímu iterování, testování a ladění a následně k využití pro</a:t>
            </a:r>
            <a:endParaRPr sz="3400" b="1"/>
          </a:p>
        </p:txBody>
      </p:sp>
      <p:sp>
        <p:nvSpPr>
          <p:cNvPr id="248" name="Google Shape;248;p4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Výsledky projektu</a:t>
            </a:r>
            <a:endParaRPr/>
          </a:p>
        </p:txBody>
      </p:sp>
      <p:pic>
        <p:nvPicPr>
          <p:cNvPr id="249" name="Google Shape;24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4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251" name="Google Shape;251;p4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4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p4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257" name="Google Shape;257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4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261" name="Google Shape;261;p4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4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265" name="Google Shape;265;p4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4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274" name="Google Shape;274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4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6" name="Google Shape;276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8" name="Google Shape;278;p4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279" name="Google Shape;279;p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4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4" name="Google Shape;284;p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1" name="Google Shape;291;p4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92" name="Google Shape;292;p4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293" name="Google Shape;293;p4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294" name="Google Shape;294;p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1a1559086f_0_74"/>
          <p:cNvSpPr txBox="1">
            <a:spLocks noGrp="1"/>
          </p:cNvSpPr>
          <p:nvPr>
            <p:ph type="title"/>
          </p:nvPr>
        </p:nvSpPr>
        <p:spPr>
          <a:xfrm>
            <a:off x="7345129" y="4487125"/>
            <a:ext cx="85617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50"/>
              <a:t>Jednotlivá měření</a:t>
            </a:r>
            <a:endParaRPr sz="5350"/>
          </a:p>
        </p:txBody>
      </p:sp>
      <p:grpSp>
        <p:nvGrpSpPr>
          <p:cNvPr id="305" name="Google Shape;305;g31a1559086f_0_74"/>
          <p:cNvGrpSpPr/>
          <p:nvPr/>
        </p:nvGrpSpPr>
        <p:grpSpPr>
          <a:xfrm>
            <a:off x="0" y="0"/>
            <a:ext cx="3126209" cy="1461770"/>
            <a:chOff x="0" y="0"/>
            <a:chExt cx="3126209" cy="1461770"/>
          </a:xfrm>
        </p:grpSpPr>
        <p:sp>
          <p:nvSpPr>
            <p:cNvPr id="306" name="Google Shape;306;g31a1559086f_0_74"/>
            <p:cNvSpPr/>
            <p:nvPr/>
          </p:nvSpPr>
          <p:spPr>
            <a:xfrm>
              <a:off x="871324" y="0"/>
              <a:ext cx="2254885" cy="238125"/>
            </a:xfrm>
            <a:custGeom>
              <a:avLst/>
              <a:gdLst/>
              <a:ahLst/>
              <a:cxnLst/>
              <a:rect l="l" t="t" r="r" b="b"/>
              <a:pathLst>
                <a:path w="2254885" h="238125" extrusionOk="0">
                  <a:moveTo>
                    <a:pt x="2254737" y="0"/>
                  </a:moveTo>
                  <a:lnTo>
                    <a:pt x="0" y="0"/>
                  </a:lnTo>
                  <a:lnTo>
                    <a:pt x="0" y="237751"/>
                  </a:lnTo>
                  <a:lnTo>
                    <a:pt x="2254737" y="237751"/>
                  </a:lnTo>
                  <a:lnTo>
                    <a:pt x="225473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g31a1559086f_0_74"/>
            <p:cNvSpPr/>
            <p:nvPr/>
          </p:nvSpPr>
          <p:spPr>
            <a:xfrm>
              <a:off x="0" y="0"/>
              <a:ext cx="1330960" cy="1461770"/>
            </a:xfrm>
            <a:custGeom>
              <a:avLst/>
              <a:gdLst/>
              <a:ahLst/>
              <a:cxnLst/>
              <a:rect l="l" t="t" r="r" b="b"/>
              <a:pathLst>
                <a:path w="1330960" h="1461770" extrusionOk="0">
                  <a:moveTo>
                    <a:pt x="1330448" y="0"/>
                  </a:moveTo>
                  <a:lnTo>
                    <a:pt x="0" y="0"/>
                  </a:lnTo>
                  <a:lnTo>
                    <a:pt x="0" y="1461671"/>
                  </a:lnTo>
                  <a:lnTo>
                    <a:pt x="65569" y="1442423"/>
                  </a:lnTo>
                  <a:lnTo>
                    <a:pt x="109432" y="1427944"/>
                  </a:lnTo>
                  <a:lnTo>
                    <a:pt x="152804" y="1412410"/>
                  </a:lnTo>
                  <a:lnTo>
                    <a:pt x="195669" y="1395836"/>
                  </a:lnTo>
                  <a:lnTo>
                    <a:pt x="238013" y="1378237"/>
                  </a:lnTo>
                  <a:lnTo>
                    <a:pt x="279820" y="1359628"/>
                  </a:lnTo>
                  <a:lnTo>
                    <a:pt x="321075" y="1340025"/>
                  </a:lnTo>
                  <a:lnTo>
                    <a:pt x="361762" y="1319443"/>
                  </a:lnTo>
                  <a:lnTo>
                    <a:pt x="401867" y="1297897"/>
                  </a:lnTo>
                  <a:lnTo>
                    <a:pt x="441373" y="1275402"/>
                  </a:lnTo>
                  <a:lnTo>
                    <a:pt x="480267" y="1251974"/>
                  </a:lnTo>
                  <a:lnTo>
                    <a:pt x="518532" y="1227627"/>
                  </a:lnTo>
                  <a:lnTo>
                    <a:pt x="556154" y="1202378"/>
                  </a:lnTo>
                  <a:lnTo>
                    <a:pt x="593117" y="1176241"/>
                  </a:lnTo>
                  <a:lnTo>
                    <a:pt x="629405" y="1149232"/>
                  </a:lnTo>
                  <a:lnTo>
                    <a:pt x="665005" y="1121365"/>
                  </a:lnTo>
                  <a:lnTo>
                    <a:pt x="699899" y="1092657"/>
                  </a:lnTo>
                  <a:lnTo>
                    <a:pt x="734074" y="1063122"/>
                  </a:lnTo>
                  <a:lnTo>
                    <a:pt x="767513" y="1032775"/>
                  </a:lnTo>
                  <a:lnTo>
                    <a:pt x="800202" y="1001633"/>
                  </a:lnTo>
                  <a:lnTo>
                    <a:pt x="832126" y="969709"/>
                  </a:lnTo>
                  <a:lnTo>
                    <a:pt x="863268" y="937020"/>
                  </a:lnTo>
                  <a:lnTo>
                    <a:pt x="893615" y="903581"/>
                  </a:lnTo>
                  <a:lnTo>
                    <a:pt x="923150" y="869406"/>
                  </a:lnTo>
                  <a:lnTo>
                    <a:pt x="951858" y="834511"/>
                  </a:lnTo>
                  <a:lnTo>
                    <a:pt x="979725" y="798912"/>
                  </a:lnTo>
                  <a:lnTo>
                    <a:pt x="1006734" y="762624"/>
                  </a:lnTo>
                  <a:lnTo>
                    <a:pt x="1032871" y="725661"/>
                  </a:lnTo>
                  <a:lnTo>
                    <a:pt x="1058120" y="688039"/>
                  </a:lnTo>
                  <a:lnTo>
                    <a:pt x="1082467" y="649774"/>
                  </a:lnTo>
                  <a:lnTo>
                    <a:pt x="1105895" y="610880"/>
                  </a:lnTo>
                  <a:lnTo>
                    <a:pt x="1128390" y="571374"/>
                  </a:lnTo>
                  <a:lnTo>
                    <a:pt x="1149936" y="531269"/>
                  </a:lnTo>
                  <a:lnTo>
                    <a:pt x="1170518" y="490582"/>
                  </a:lnTo>
                  <a:lnTo>
                    <a:pt x="1190122" y="449327"/>
                  </a:lnTo>
                  <a:lnTo>
                    <a:pt x="1208730" y="407520"/>
                  </a:lnTo>
                  <a:lnTo>
                    <a:pt x="1226329" y="365176"/>
                  </a:lnTo>
                  <a:lnTo>
                    <a:pt x="1242904" y="322311"/>
                  </a:lnTo>
                  <a:lnTo>
                    <a:pt x="1258438" y="278939"/>
                  </a:lnTo>
                  <a:lnTo>
                    <a:pt x="1272916" y="235076"/>
                  </a:lnTo>
                  <a:lnTo>
                    <a:pt x="1286324" y="190737"/>
                  </a:lnTo>
                  <a:lnTo>
                    <a:pt x="1298646" y="145938"/>
                  </a:lnTo>
                  <a:lnTo>
                    <a:pt x="1309867" y="100693"/>
                  </a:lnTo>
                  <a:lnTo>
                    <a:pt x="1319972" y="55018"/>
                  </a:lnTo>
                  <a:lnTo>
                    <a:pt x="1328945" y="8928"/>
                  </a:lnTo>
                  <a:lnTo>
                    <a:pt x="1330448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g31a1559086f_0_74"/>
          <p:cNvSpPr/>
          <p:nvPr/>
        </p:nvSpPr>
        <p:spPr>
          <a:xfrm>
            <a:off x="9113188" y="0"/>
            <a:ext cx="2254884" cy="238125"/>
          </a:xfrm>
          <a:custGeom>
            <a:avLst/>
            <a:gdLst/>
            <a:ahLst/>
            <a:cxnLst/>
            <a:rect l="l" t="t" r="r" b="b"/>
            <a:pathLst>
              <a:path w="2254884" h="238125" extrusionOk="0">
                <a:moveTo>
                  <a:pt x="2254748" y="0"/>
                </a:moveTo>
                <a:lnTo>
                  <a:pt x="0" y="0"/>
                </a:lnTo>
                <a:lnTo>
                  <a:pt x="0" y="237751"/>
                </a:lnTo>
                <a:lnTo>
                  <a:pt x="2254748" y="237751"/>
                </a:lnTo>
                <a:lnTo>
                  <a:pt x="2254748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31a1559086f_0_74"/>
          <p:cNvSpPr/>
          <p:nvPr/>
        </p:nvSpPr>
        <p:spPr>
          <a:xfrm>
            <a:off x="12597679" y="0"/>
            <a:ext cx="1127759" cy="379095"/>
          </a:xfrm>
          <a:custGeom>
            <a:avLst/>
            <a:gdLst/>
            <a:ahLst/>
            <a:cxnLst/>
            <a:rect l="l" t="t" r="r" b="b"/>
            <a:pathLst>
              <a:path w="1127759" h="379095" extrusionOk="0">
                <a:moveTo>
                  <a:pt x="1127368" y="0"/>
                </a:moveTo>
                <a:lnTo>
                  <a:pt x="0" y="0"/>
                </a:lnTo>
                <a:lnTo>
                  <a:pt x="0" y="378606"/>
                </a:lnTo>
                <a:lnTo>
                  <a:pt x="1127368" y="378606"/>
                </a:lnTo>
                <a:lnTo>
                  <a:pt x="1127368" y="0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31a1559086f_0_74"/>
          <p:cNvSpPr/>
          <p:nvPr/>
        </p:nvSpPr>
        <p:spPr>
          <a:xfrm>
            <a:off x="3609052" y="0"/>
            <a:ext cx="850900" cy="676275"/>
          </a:xfrm>
          <a:custGeom>
            <a:avLst/>
            <a:gdLst/>
            <a:ahLst/>
            <a:cxnLst/>
            <a:rect l="l" t="t" r="r" b="b"/>
            <a:pathLst>
              <a:path w="850900" h="676275" extrusionOk="0">
                <a:moveTo>
                  <a:pt x="850707" y="0"/>
                </a:moveTo>
                <a:lnTo>
                  <a:pt x="0" y="0"/>
                </a:lnTo>
                <a:lnTo>
                  <a:pt x="0" y="675769"/>
                </a:lnTo>
                <a:lnTo>
                  <a:pt x="850707" y="675769"/>
                </a:lnTo>
                <a:lnTo>
                  <a:pt x="850707" y="0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31a1559086f_0_74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 extrusionOk="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31a1559086f_0_74"/>
          <p:cNvSpPr/>
          <p:nvPr/>
        </p:nvSpPr>
        <p:spPr>
          <a:xfrm>
            <a:off x="19779260" y="2022723"/>
            <a:ext cx="325119" cy="1370964"/>
          </a:xfrm>
          <a:custGeom>
            <a:avLst/>
            <a:gdLst/>
            <a:ahLst/>
            <a:cxnLst/>
            <a:rect l="l" t="t" r="r" b="b"/>
            <a:pathLst>
              <a:path w="325119" h="1370964" extrusionOk="0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31a1559086f_0_74"/>
          <p:cNvSpPr/>
          <p:nvPr/>
        </p:nvSpPr>
        <p:spPr>
          <a:xfrm>
            <a:off x="0" y="2069978"/>
            <a:ext cx="339725" cy="1323339"/>
          </a:xfrm>
          <a:custGeom>
            <a:avLst/>
            <a:gdLst/>
            <a:ahLst/>
            <a:cxnLst/>
            <a:rect l="l" t="t" r="r" b="b"/>
            <a:pathLst>
              <a:path w="339725" h="1323339" extrusionOk="0">
                <a:moveTo>
                  <a:pt x="339623" y="0"/>
                </a:moveTo>
                <a:lnTo>
                  <a:pt x="0" y="0"/>
                </a:lnTo>
                <a:lnTo>
                  <a:pt x="0" y="1323320"/>
                </a:lnTo>
                <a:lnTo>
                  <a:pt x="339623" y="1323320"/>
                </a:lnTo>
                <a:lnTo>
                  <a:pt x="339623" y="0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31a1559086f_0_74"/>
          <p:cNvSpPr/>
          <p:nvPr/>
        </p:nvSpPr>
        <p:spPr>
          <a:xfrm>
            <a:off x="18560918" y="0"/>
            <a:ext cx="1543684" cy="1442720"/>
          </a:xfrm>
          <a:custGeom>
            <a:avLst/>
            <a:gdLst/>
            <a:ahLst/>
            <a:cxnLst/>
            <a:rect l="l" t="t" r="r" b="b"/>
            <a:pathLst>
              <a:path w="1543684" h="1442720" extrusionOk="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5" name="Google Shape;315;g31a1559086f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1301" y="9549269"/>
            <a:ext cx="756689" cy="9263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g31a1559086f_0_74"/>
          <p:cNvGrpSpPr/>
          <p:nvPr/>
        </p:nvGrpSpPr>
        <p:grpSpPr>
          <a:xfrm>
            <a:off x="15875587" y="9549266"/>
            <a:ext cx="31122" cy="929408"/>
            <a:chOff x="15875587" y="9549266"/>
            <a:chExt cx="31122" cy="929408"/>
          </a:xfrm>
        </p:grpSpPr>
        <p:sp>
          <p:nvSpPr>
            <p:cNvPr id="317" name="Google Shape;317;g31a1559086f_0_74"/>
            <p:cNvSpPr/>
            <p:nvPr/>
          </p:nvSpPr>
          <p:spPr>
            <a:xfrm>
              <a:off x="15875594" y="9549266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 extrusionOk="0">
                  <a:moveTo>
                    <a:pt x="30941" y="0"/>
                  </a:moveTo>
                  <a:lnTo>
                    <a:pt x="0" y="0"/>
                  </a:lnTo>
                  <a:lnTo>
                    <a:pt x="0" y="320566"/>
                  </a:lnTo>
                  <a:lnTo>
                    <a:pt x="30941" y="299289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g31a1559086f_0_74"/>
            <p:cNvSpPr/>
            <p:nvPr/>
          </p:nvSpPr>
          <p:spPr>
            <a:xfrm>
              <a:off x="15875587" y="10157999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 extrusionOk="0">
                  <a:moveTo>
                    <a:pt x="30941" y="0"/>
                  </a:moveTo>
                  <a:lnTo>
                    <a:pt x="0" y="21758"/>
                  </a:lnTo>
                  <a:lnTo>
                    <a:pt x="0" y="320566"/>
                  </a:lnTo>
                  <a:lnTo>
                    <a:pt x="30941" y="32056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g31a1559086f_0_74"/>
            <p:cNvSpPr/>
            <p:nvPr/>
          </p:nvSpPr>
          <p:spPr>
            <a:xfrm>
              <a:off x="15875587" y="9848555"/>
              <a:ext cx="31115" cy="331470"/>
            </a:xfrm>
            <a:custGeom>
              <a:avLst/>
              <a:gdLst/>
              <a:ahLst/>
              <a:cxnLst/>
              <a:rect l="l" t="t" r="r" b="b"/>
              <a:pathLst>
                <a:path w="31115" h="331470" extrusionOk="0">
                  <a:moveTo>
                    <a:pt x="30941" y="0"/>
                  </a:moveTo>
                  <a:lnTo>
                    <a:pt x="0" y="21276"/>
                  </a:lnTo>
                  <a:lnTo>
                    <a:pt x="0" y="331204"/>
                  </a:lnTo>
                  <a:lnTo>
                    <a:pt x="30941" y="30944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g31a1559086f_0_74"/>
          <p:cNvGrpSpPr/>
          <p:nvPr/>
        </p:nvGrpSpPr>
        <p:grpSpPr>
          <a:xfrm>
            <a:off x="16093644" y="9551684"/>
            <a:ext cx="1162995" cy="258676"/>
            <a:chOff x="16093644" y="9551684"/>
            <a:chExt cx="1162995" cy="258676"/>
          </a:xfrm>
        </p:grpSpPr>
        <p:pic>
          <p:nvPicPr>
            <p:cNvPr id="321" name="Google Shape;321;g31a1559086f_0_7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093644" y="9627595"/>
              <a:ext cx="153764" cy="180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g31a1559086f_0_74"/>
            <p:cNvSpPr/>
            <p:nvPr/>
          </p:nvSpPr>
          <p:spPr>
            <a:xfrm>
              <a:off x="16267716" y="9551686"/>
              <a:ext cx="180975" cy="255904"/>
            </a:xfrm>
            <a:custGeom>
              <a:avLst/>
              <a:gdLst/>
              <a:ahLst/>
              <a:cxnLst/>
              <a:rect l="l" t="t" r="r" b="b"/>
              <a:pathLst>
                <a:path w="180975" h="255904" extrusionOk="0">
                  <a:moveTo>
                    <a:pt x="113619" y="75913"/>
                  </a:moveTo>
                  <a:lnTo>
                    <a:pt x="67202" y="75913"/>
                  </a:lnTo>
                  <a:lnTo>
                    <a:pt x="0" y="255772"/>
                  </a:lnTo>
                  <a:lnTo>
                    <a:pt x="38668" y="255772"/>
                  </a:lnTo>
                  <a:lnTo>
                    <a:pt x="54144" y="213229"/>
                  </a:lnTo>
                  <a:lnTo>
                    <a:pt x="164925" y="213229"/>
                  </a:lnTo>
                  <a:lnTo>
                    <a:pt x="151917" y="178413"/>
                  </a:lnTo>
                  <a:lnTo>
                    <a:pt x="66720" y="178413"/>
                  </a:lnTo>
                  <a:lnTo>
                    <a:pt x="90405" y="113137"/>
                  </a:lnTo>
                  <a:lnTo>
                    <a:pt x="127527" y="113137"/>
                  </a:lnTo>
                  <a:lnTo>
                    <a:pt x="113619" y="75913"/>
                  </a:lnTo>
                  <a:close/>
                </a:path>
                <a:path w="180975" h="255904" extrusionOk="0">
                  <a:moveTo>
                    <a:pt x="164925" y="213229"/>
                  </a:moveTo>
                  <a:lnTo>
                    <a:pt x="126666" y="213229"/>
                  </a:lnTo>
                  <a:lnTo>
                    <a:pt x="141660" y="255772"/>
                  </a:lnTo>
                  <a:lnTo>
                    <a:pt x="180821" y="255772"/>
                  </a:lnTo>
                  <a:lnTo>
                    <a:pt x="164925" y="213229"/>
                  </a:lnTo>
                  <a:close/>
                </a:path>
                <a:path w="180975" h="255904" extrusionOk="0">
                  <a:moveTo>
                    <a:pt x="127527" y="113137"/>
                  </a:moveTo>
                  <a:lnTo>
                    <a:pt x="90405" y="113137"/>
                  </a:lnTo>
                  <a:lnTo>
                    <a:pt x="114101" y="178413"/>
                  </a:lnTo>
                  <a:lnTo>
                    <a:pt x="151917" y="178413"/>
                  </a:lnTo>
                  <a:lnTo>
                    <a:pt x="127527" y="113137"/>
                  </a:lnTo>
                  <a:close/>
                </a:path>
                <a:path w="180975" h="255904" extrusionOk="0">
                  <a:moveTo>
                    <a:pt x="100562" y="0"/>
                  </a:moveTo>
                  <a:lnTo>
                    <a:pt x="58972" y="41579"/>
                  </a:lnTo>
                  <a:lnTo>
                    <a:pt x="74940" y="57537"/>
                  </a:lnTo>
                  <a:lnTo>
                    <a:pt x="122320" y="21758"/>
                  </a:lnTo>
                  <a:lnTo>
                    <a:pt x="100562" y="0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3" name="Google Shape;323;g31a1559086f_0_7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470297" y="9624691"/>
              <a:ext cx="342326" cy="185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g31a1559086f_0_7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838726" y="9627595"/>
              <a:ext cx="156654" cy="179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g31a1559086f_0_7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020040" y="9627595"/>
              <a:ext cx="153754" cy="180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g31a1559086f_0_74"/>
            <p:cNvSpPr/>
            <p:nvPr/>
          </p:nvSpPr>
          <p:spPr>
            <a:xfrm>
              <a:off x="17193139" y="9551684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 extrusionOk="0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 extrusionOk="0">
                  <a:moveTo>
                    <a:pt x="50291" y="75913"/>
                  </a:moveTo>
                  <a:lnTo>
                    <a:pt x="13538" y="75913"/>
                  </a:lnTo>
                  <a:lnTo>
                    <a:pt x="13538" y="255772"/>
                  </a:lnTo>
                  <a:lnTo>
                    <a:pt x="50291" y="255772"/>
                  </a:lnTo>
                  <a:lnTo>
                    <a:pt x="50291" y="75913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g31a1559086f_0_74"/>
          <p:cNvGrpSpPr/>
          <p:nvPr/>
        </p:nvGrpSpPr>
        <p:grpSpPr>
          <a:xfrm>
            <a:off x="16085429" y="9860160"/>
            <a:ext cx="1457444" cy="258583"/>
            <a:chOff x="16085429" y="9860160"/>
            <a:chExt cx="1457444" cy="258583"/>
          </a:xfrm>
        </p:grpSpPr>
        <p:pic>
          <p:nvPicPr>
            <p:cNvPr id="328" name="Google Shape;328;g31a1559086f_0_7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085429" y="9932201"/>
              <a:ext cx="146498" cy="185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g31a1559086f_0_7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56585" y="9932682"/>
              <a:ext cx="344253" cy="185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g31a1559086f_0_74"/>
            <p:cNvSpPr/>
            <p:nvPr/>
          </p:nvSpPr>
          <p:spPr>
            <a:xfrm>
              <a:off x="16626941" y="9932689"/>
              <a:ext cx="659130" cy="186054"/>
            </a:xfrm>
            <a:custGeom>
              <a:avLst/>
              <a:gdLst/>
              <a:ahLst/>
              <a:cxnLst/>
              <a:rect l="l" t="t" r="r" b="b"/>
              <a:pathLst>
                <a:path w="659130" h="186054" extrusionOk="0">
                  <a:moveTo>
                    <a:pt x="148450" y="182765"/>
                  </a:moveTo>
                  <a:lnTo>
                    <a:pt x="100317" y="117983"/>
                  </a:lnTo>
                  <a:lnTo>
                    <a:pt x="98158" y="115074"/>
                  </a:lnTo>
                  <a:lnTo>
                    <a:pt x="107327" y="112268"/>
                  </a:lnTo>
                  <a:lnTo>
                    <a:pt x="115316" y="108254"/>
                  </a:lnTo>
                  <a:lnTo>
                    <a:pt x="138125" y="71755"/>
                  </a:lnTo>
                  <a:lnTo>
                    <a:pt x="138772" y="61404"/>
                  </a:lnTo>
                  <a:lnTo>
                    <a:pt x="137706" y="48717"/>
                  </a:lnTo>
                  <a:lnTo>
                    <a:pt x="134620" y="37719"/>
                  </a:lnTo>
                  <a:lnTo>
                    <a:pt x="134543" y="37414"/>
                  </a:lnTo>
                  <a:lnTo>
                    <a:pt x="103111" y="6896"/>
                  </a:lnTo>
                  <a:lnTo>
                    <a:pt x="101536" y="6515"/>
                  </a:lnTo>
                  <a:lnTo>
                    <a:pt x="101536" y="54152"/>
                  </a:lnTo>
                  <a:lnTo>
                    <a:pt x="101536" y="69151"/>
                  </a:lnTo>
                  <a:lnTo>
                    <a:pt x="99123" y="74942"/>
                  </a:lnTo>
                  <a:lnTo>
                    <a:pt x="89458" y="83654"/>
                  </a:lnTo>
                  <a:lnTo>
                    <a:pt x="82194" y="85585"/>
                  </a:lnTo>
                  <a:lnTo>
                    <a:pt x="36753" y="85585"/>
                  </a:lnTo>
                  <a:lnTo>
                    <a:pt x="36753" y="37719"/>
                  </a:lnTo>
                  <a:lnTo>
                    <a:pt x="82677" y="37719"/>
                  </a:lnTo>
                  <a:lnTo>
                    <a:pt x="89458" y="39649"/>
                  </a:lnTo>
                  <a:lnTo>
                    <a:pt x="99123" y="48348"/>
                  </a:lnTo>
                  <a:lnTo>
                    <a:pt x="101536" y="54152"/>
                  </a:lnTo>
                  <a:lnTo>
                    <a:pt x="101536" y="6515"/>
                  </a:lnTo>
                  <a:lnTo>
                    <a:pt x="91059" y="3911"/>
                  </a:lnTo>
                  <a:lnTo>
                    <a:pt x="77355" y="2908"/>
                  </a:lnTo>
                  <a:lnTo>
                    <a:pt x="0" y="2908"/>
                  </a:lnTo>
                  <a:lnTo>
                    <a:pt x="0" y="182765"/>
                  </a:lnTo>
                  <a:lnTo>
                    <a:pt x="36753" y="182765"/>
                  </a:lnTo>
                  <a:lnTo>
                    <a:pt x="36753" y="117983"/>
                  </a:lnTo>
                  <a:lnTo>
                    <a:pt x="57061" y="117983"/>
                  </a:lnTo>
                  <a:lnTo>
                    <a:pt x="103479" y="182765"/>
                  </a:lnTo>
                  <a:lnTo>
                    <a:pt x="148450" y="182765"/>
                  </a:lnTo>
                  <a:close/>
                </a:path>
                <a:path w="659130" h="186054" extrusionOk="0">
                  <a:moveTo>
                    <a:pt x="292036" y="2908"/>
                  </a:moveTo>
                  <a:lnTo>
                    <a:pt x="151828" y="2908"/>
                  </a:lnTo>
                  <a:lnTo>
                    <a:pt x="151828" y="37198"/>
                  </a:lnTo>
                  <a:lnTo>
                    <a:pt x="203555" y="37198"/>
                  </a:lnTo>
                  <a:lnTo>
                    <a:pt x="203555" y="181978"/>
                  </a:lnTo>
                  <a:lnTo>
                    <a:pt x="240309" y="181978"/>
                  </a:lnTo>
                  <a:lnTo>
                    <a:pt x="240309" y="37198"/>
                  </a:lnTo>
                  <a:lnTo>
                    <a:pt x="292036" y="37198"/>
                  </a:lnTo>
                  <a:lnTo>
                    <a:pt x="292036" y="2908"/>
                  </a:lnTo>
                  <a:close/>
                </a:path>
                <a:path w="659130" h="186054" extrusionOk="0">
                  <a:moveTo>
                    <a:pt x="491236" y="92837"/>
                  </a:moveTo>
                  <a:lnTo>
                    <a:pt x="489546" y="73990"/>
                  </a:lnTo>
                  <a:lnTo>
                    <a:pt x="489521" y="73774"/>
                  </a:lnTo>
                  <a:lnTo>
                    <a:pt x="484466" y="56642"/>
                  </a:lnTo>
                  <a:lnTo>
                    <a:pt x="484416" y="56451"/>
                  </a:lnTo>
                  <a:lnTo>
                    <a:pt x="475983" y="40817"/>
                  </a:lnTo>
                  <a:lnTo>
                    <a:pt x="471004" y="34810"/>
                  </a:lnTo>
                  <a:lnTo>
                    <a:pt x="464172" y="26593"/>
                  </a:lnTo>
                  <a:lnTo>
                    <a:pt x="454012" y="18249"/>
                  </a:lnTo>
                  <a:lnTo>
                    <a:pt x="454012" y="92837"/>
                  </a:lnTo>
                  <a:lnTo>
                    <a:pt x="453021" y="104902"/>
                  </a:lnTo>
                  <a:lnTo>
                    <a:pt x="429336" y="141681"/>
                  </a:lnTo>
                  <a:lnTo>
                    <a:pt x="397459" y="150850"/>
                  </a:lnTo>
                  <a:lnTo>
                    <a:pt x="385660" y="149847"/>
                  </a:lnTo>
                  <a:lnTo>
                    <a:pt x="349846" y="125603"/>
                  </a:lnTo>
                  <a:lnTo>
                    <a:pt x="340880" y="92837"/>
                  </a:lnTo>
                  <a:lnTo>
                    <a:pt x="341871" y="80759"/>
                  </a:lnTo>
                  <a:lnTo>
                    <a:pt x="365353" y="43992"/>
                  </a:lnTo>
                  <a:lnTo>
                    <a:pt x="397459" y="34810"/>
                  </a:lnTo>
                  <a:lnTo>
                    <a:pt x="409232" y="35814"/>
                  </a:lnTo>
                  <a:lnTo>
                    <a:pt x="445046" y="60058"/>
                  </a:lnTo>
                  <a:lnTo>
                    <a:pt x="454012" y="92837"/>
                  </a:lnTo>
                  <a:lnTo>
                    <a:pt x="454012" y="18249"/>
                  </a:lnTo>
                  <a:lnTo>
                    <a:pt x="449935" y="14897"/>
                  </a:lnTo>
                  <a:lnTo>
                    <a:pt x="434073" y="6591"/>
                  </a:lnTo>
                  <a:lnTo>
                    <a:pt x="416572" y="1638"/>
                  </a:lnTo>
                  <a:lnTo>
                    <a:pt x="397459" y="0"/>
                  </a:lnTo>
                  <a:lnTo>
                    <a:pt x="378320" y="1638"/>
                  </a:lnTo>
                  <a:lnTo>
                    <a:pt x="330720" y="26593"/>
                  </a:lnTo>
                  <a:lnTo>
                    <a:pt x="310819" y="56451"/>
                  </a:lnTo>
                  <a:lnTo>
                    <a:pt x="310718" y="56642"/>
                  </a:lnTo>
                  <a:lnTo>
                    <a:pt x="305828" y="73774"/>
                  </a:lnTo>
                  <a:lnTo>
                    <a:pt x="305765" y="73990"/>
                  </a:lnTo>
                  <a:lnTo>
                    <a:pt x="304126" y="92837"/>
                  </a:lnTo>
                  <a:lnTo>
                    <a:pt x="319024" y="144919"/>
                  </a:lnTo>
                  <a:lnTo>
                    <a:pt x="360819" y="179082"/>
                  </a:lnTo>
                  <a:lnTo>
                    <a:pt x="397459" y="185674"/>
                  </a:lnTo>
                  <a:lnTo>
                    <a:pt x="416572" y="184035"/>
                  </a:lnTo>
                  <a:lnTo>
                    <a:pt x="434073" y="179082"/>
                  </a:lnTo>
                  <a:lnTo>
                    <a:pt x="449935" y="170776"/>
                  </a:lnTo>
                  <a:lnTo>
                    <a:pt x="464172" y="159067"/>
                  </a:lnTo>
                  <a:lnTo>
                    <a:pt x="471004" y="150850"/>
                  </a:lnTo>
                  <a:lnTo>
                    <a:pt x="475945" y="144919"/>
                  </a:lnTo>
                  <a:lnTo>
                    <a:pt x="484416" y="129222"/>
                  </a:lnTo>
                  <a:lnTo>
                    <a:pt x="489521" y="111887"/>
                  </a:lnTo>
                  <a:lnTo>
                    <a:pt x="491236" y="92837"/>
                  </a:lnTo>
                  <a:close/>
                </a:path>
                <a:path w="659130" h="186054" extrusionOk="0">
                  <a:moveTo>
                    <a:pt x="659015" y="2908"/>
                  </a:moveTo>
                  <a:lnTo>
                    <a:pt x="620344" y="2908"/>
                  </a:lnTo>
                  <a:lnTo>
                    <a:pt x="576338" y="139255"/>
                  </a:lnTo>
                  <a:lnTo>
                    <a:pt x="533311" y="2908"/>
                  </a:lnTo>
                  <a:lnTo>
                    <a:pt x="494626" y="2908"/>
                  </a:lnTo>
                  <a:lnTo>
                    <a:pt x="553135" y="182765"/>
                  </a:lnTo>
                  <a:lnTo>
                    <a:pt x="599554" y="182765"/>
                  </a:lnTo>
                  <a:lnTo>
                    <a:pt x="659015" y="2908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1" name="Google Shape;331;g31a1559086f_0_7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306274" y="9935589"/>
              <a:ext cx="153754" cy="180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g31a1559086f_0_74"/>
            <p:cNvSpPr/>
            <p:nvPr/>
          </p:nvSpPr>
          <p:spPr>
            <a:xfrm>
              <a:off x="17479373" y="9860160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 extrusionOk="0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 extrusionOk="0">
                  <a:moveTo>
                    <a:pt x="49799" y="75432"/>
                  </a:moveTo>
                  <a:lnTo>
                    <a:pt x="13057" y="75432"/>
                  </a:lnTo>
                  <a:lnTo>
                    <a:pt x="13057" y="255290"/>
                  </a:lnTo>
                  <a:lnTo>
                    <a:pt x="49799" y="255290"/>
                  </a:lnTo>
                  <a:lnTo>
                    <a:pt x="49799" y="75432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g31a1559086f_0_74"/>
          <p:cNvGrpSpPr/>
          <p:nvPr/>
        </p:nvGrpSpPr>
        <p:grpSpPr>
          <a:xfrm>
            <a:off x="16083007" y="10240676"/>
            <a:ext cx="1396844" cy="185669"/>
            <a:chOff x="16083007" y="10240676"/>
            <a:chExt cx="1396844" cy="185669"/>
          </a:xfrm>
        </p:grpSpPr>
        <p:pic>
          <p:nvPicPr>
            <p:cNvPr id="334" name="Google Shape;334;g31a1559086f_0_7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83007" y="10240676"/>
              <a:ext cx="365055" cy="185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g31a1559086f_0_74"/>
            <p:cNvSpPr/>
            <p:nvPr/>
          </p:nvSpPr>
          <p:spPr>
            <a:xfrm>
              <a:off x="16480447" y="10243318"/>
              <a:ext cx="121284" cy="180340"/>
            </a:xfrm>
            <a:custGeom>
              <a:avLst/>
              <a:gdLst/>
              <a:ahLst/>
              <a:cxnLst/>
              <a:rect l="l" t="t" r="r" b="b"/>
              <a:pathLst>
                <a:path w="121284" h="180340" extrusionOk="0">
                  <a:moveTo>
                    <a:pt x="120878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72390"/>
                  </a:lnTo>
                  <a:lnTo>
                    <a:pt x="0" y="106680"/>
                  </a:lnTo>
                  <a:lnTo>
                    <a:pt x="0" y="144780"/>
                  </a:lnTo>
                  <a:lnTo>
                    <a:pt x="0" y="180340"/>
                  </a:lnTo>
                  <a:lnTo>
                    <a:pt x="120878" y="180340"/>
                  </a:lnTo>
                  <a:lnTo>
                    <a:pt x="120878" y="144780"/>
                  </a:lnTo>
                  <a:lnTo>
                    <a:pt x="36741" y="144780"/>
                  </a:lnTo>
                  <a:lnTo>
                    <a:pt x="36741" y="106680"/>
                  </a:lnTo>
                  <a:lnTo>
                    <a:pt x="114109" y="106680"/>
                  </a:lnTo>
                  <a:lnTo>
                    <a:pt x="114109" y="72390"/>
                  </a:lnTo>
                  <a:lnTo>
                    <a:pt x="36741" y="72390"/>
                  </a:lnTo>
                  <a:lnTo>
                    <a:pt x="36741" y="35560"/>
                  </a:lnTo>
                  <a:lnTo>
                    <a:pt x="120878" y="35560"/>
                  </a:lnTo>
                  <a:lnTo>
                    <a:pt x="120878" y="0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6" name="Google Shape;336;g31a1559086f_0_7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624047" y="10243578"/>
              <a:ext cx="153764" cy="180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g31a1559086f_0_74"/>
            <p:cNvSpPr/>
            <p:nvPr/>
          </p:nvSpPr>
          <p:spPr>
            <a:xfrm>
              <a:off x="16798112" y="10243584"/>
              <a:ext cx="140334" cy="179070"/>
            </a:xfrm>
            <a:custGeom>
              <a:avLst/>
              <a:gdLst/>
              <a:ahLst/>
              <a:cxnLst/>
              <a:rect l="l" t="t" r="r" b="b"/>
              <a:pathLst>
                <a:path w="140334" h="179070" extrusionOk="0">
                  <a:moveTo>
                    <a:pt x="140208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51727" y="34290"/>
                  </a:lnTo>
                  <a:lnTo>
                    <a:pt x="51727" y="179070"/>
                  </a:lnTo>
                  <a:lnTo>
                    <a:pt x="88480" y="179070"/>
                  </a:lnTo>
                  <a:lnTo>
                    <a:pt x="88480" y="34290"/>
                  </a:lnTo>
                  <a:lnTo>
                    <a:pt x="140208" y="34290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0A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8" name="Google Shape;338;g31a1559086f_0_7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960572" y="10243578"/>
              <a:ext cx="147953" cy="182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g31a1559086f_0_7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7140918" y="10243570"/>
              <a:ext cx="338933" cy="1798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0" name="Google Shape;340;g31a1559086f_0_74"/>
          <p:cNvSpPr txBox="1"/>
          <p:nvPr/>
        </p:nvSpPr>
        <p:spPr>
          <a:xfrm>
            <a:off x="7502447" y="9562587"/>
            <a:ext cx="51435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183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latin typeface="Arial"/>
                <a:ea typeface="Arial"/>
                <a:cs typeface="Arial"/>
                <a:sym typeface="Arial"/>
              </a:rPr>
              <a:t>HIGH	PERFORMANCE </a:t>
            </a:r>
            <a:endParaRPr sz="315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83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 sz="315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g31a1559086f_0_74"/>
          <p:cNvSpPr/>
          <p:nvPr/>
        </p:nvSpPr>
        <p:spPr>
          <a:xfrm>
            <a:off x="6442450" y="9442600"/>
            <a:ext cx="0" cy="1210309"/>
          </a:xfrm>
          <a:custGeom>
            <a:avLst/>
            <a:gdLst/>
            <a:ahLst/>
            <a:cxnLst/>
            <a:rect l="l" t="t" r="r" b="b"/>
            <a:pathLst>
              <a:path w="120000" h="1210309" extrusionOk="0">
                <a:moveTo>
                  <a:pt x="0" y="0"/>
                </a:moveTo>
                <a:lnTo>
                  <a:pt x="0" y="1209889"/>
                </a:lnTo>
              </a:path>
            </a:pathLst>
          </a:custGeom>
          <a:noFill/>
          <a:ln w="33325" cap="flat" cmpd="sng">
            <a:solidFill>
              <a:srgbClr val="C59C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31a1559086f_0_74"/>
          <p:cNvSpPr/>
          <p:nvPr/>
        </p:nvSpPr>
        <p:spPr>
          <a:xfrm>
            <a:off x="13697984" y="9442600"/>
            <a:ext cx="0" cy="1210309"/>
          </a:xfrm>
          <a:custGeom>
            <a:avLst/>
            <a:gdLst/>
            <a:ahLst/>
            <a:cxnLst/>
            <a:rect l="l" t="t" r="r" b="b"/>
            <a:pathLst>
              <a:path w="120000" h="1210309" extrusionOk="0">
                <a:moveTo>
                  <a:pt x="0" y="0"/>
                </a:moveTo>
                <a:lnTo>
                  <a:pt x="0" y="1209889"/>
                </a:lnTo>
              </a:path>
            </a:pathLst>
          </a:custGeom>
          <a:noFill/>
          <a:ln w="33325" cap="flat" cmpd="sng">
            <a:solidFill>
              <a:srgbClr val="C59C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g31a1559086f_0_74"/>
          <p:cNvGrpSpPr/>
          <p:nvPr/>
        </p:nvGrpSpPr>
        <p:grpSpPr>
          <a:xfrm>
            <a:off x="2530066" y="9552792"/>
            <a:ext cx="929004" cy="625475"/>
            <a:chOff x="2530066" y="9552792"/>
            <a:chExt cx="929004" cy="625475"/>
          </a:xfrm>
        </p:grpSpPr>
        <p:sp>
          <p:nvSpPr>
            <p:cNvPr id="344" name="Google Shape;344;g31a1559086f_0_74"/>
            <p:cNvSpPr/>
            <p:nvPr/>
          </p:nvSpPr>
          <p:spPr>
            <a:xfrm>
              <a:off x="2533807" y="9864118"/>
              <a:ext cx="920750" cy="309879"/>
            </a:xfrm>
            <a:custGeom>
              <a:avLst/>
              <a:gdLst/>
              <a:ahLst/>
              <a:cxnLst/>
              <a:rect l="l" t="t" r="r" b="b"/>
              <a:pathLst>
                <a:path w="920750" h="309879" extrusionOk="0">
                  <a:moveTo>
                    <a:pt x="920547" y="0"/>
                  </a:moveTo>
                  <a:lnTo>
                    <a:pt x="0" y="0"/>
                  </a:lnTo>
                  <a:lnTo>
                    <a:pt x="0" y="309655"/>
                  </a:lnTo>
                  <a:lnTo>
                    <a:pt x="920547" y="309655"/>
                  </a:lnTo>
                  <a:lnTo>
                    <a:pt x="92054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g31a1559086f_0_74"/>
            <p:cNvSpPr/>
            <p:nvPr/>
          </p:nvSpPr>
          <p:spPr>
            <a:xfrm>
              <a:off x="2534778" y="9556795"/>
              <a:ext cx="459739" cy="617220"/>
            </a:xfrm>
            <a:custGeom>
              <a:avLst/>
              <a:gdLst/>
              <a:ahLst/>
              <a:cxnLst/>
              <a:rect l="l" t="t" r="r" b="b"/>
              <a:pathLst>
                <a:path w="459739" h="617220" extrusionOk="0">
                  <a:moveTo>
                    <a:pt x="0" y="0"/>
                  </a:moveTo>
                  <a:lnTo>
                    <a:pt x="0" y="616975"/>
                  </a:lnTo>
                  <a:lnTo>
                    <a:pt x="459326" y="307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g31a1559086f_0_74"/>
            <p:cNvSpPr/>
            <p:nvPr/>
          </p:nvSpPr>
          <p:spPr>
            <a:xfrm>
              <a:off x="2530066" y="9552792"/>
              <a:ext cx="929004" cy="625475"/>
            </a:xfrm>
            <a:custGeom>
              <a:avLst/>
              <a:gdLst/>
              <a:ahLst/>
              <a:cxnLst/>
              <a:rect l="l" t="t" r="r" b="b"/>
              <a:pathLst>
                <a:path w="929004" h="625475" extrusionOk="0">
                  <a:moveTo>
                    <a:pt x="0" y="0"/>
                  </a:moveTo>
                  <a:lnTo>
                    <a:pt x="928390" y="0"/>
                  </a:lnTo>
                  <a:lnTo>
                    <a:pt x="928390" y="624944"/>
                  </a:lnTo>
                  <a:lnTo>
                    <a:pt x="0" y="6249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0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g31a1559086f_0_74"/>
          <p:cNvGrpSpPr/>
          <p:nvPr/>
        </p:nvGrpSpPr>
        <p:grpSpPr>
          <a:xfrm>
            <a:off x="2572108" y="10256915"/>
            <a:ext cx="844344" cy="388911"/>
            <a:chOff x="2572108" y="10256915"/>
            <a:chExt cx="844344" cy="388911"/>
          </a:xfrm>
        </p:grpSpPr>
        <p:sp>
          <p:nvSpPr>
            <p:cNvPr id="348" name="Google Shape;348;g31a1559086f_0_74"/>
            <p:cNvSpPr/>
            <p:nvPr/>
          </p:nvSpPr>
          <p:spPr>
            <a:xfrm>
              <a:off x="2716503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315" y="0"/>
                  </a:moveTo>
                  <a:lnTo>
                    <a:pt x="91180" y="6798"/>
                  </a:lnTo>
                  <a:lnTo>
                    <a:pt x="54584" y="25727"/>
                  </a:lnTo>
                  <a:lnTo>
                    <a:pt x="25724" y="54590"/>
                  </a:lnTo>
                  <a:lnTo>
                    <a:pt x="6797" y="91189"/>
                  </a:lnTo>
                  <a:lnTo>
                    <a:pt x="0" y="133325"/>
                  </a:lnTo>
                  <a:lnTo>
                    <a:pt x="6797" y="175466"/>
                  </a:lnTo>
                  <a:lnTo>
                    <a:pt x="25625" y="211867"/>
                  </a:lnTo>
                  <a:lnTo>
                    <a:pt x="54584" y="240909"/>
                  </a:lnTo>
                  <a:lnTo>
                    <a:pt x="91180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 extrusionOk="0">
                  <a:moveTo>
                    <a:pt x="205263" y="22219"/>
                  </a:moveTo>
                  <a:lnTo>
                    <a:pt x="133315" y="22219"/>
                  </a:lnTo>
                  <a:lnTo>
                    <a:pt x="176552" y="30952"/>
                  </a:lnTo>
                  <a:lnTo>
                    <a:pt x="211870" y="54766"/>
                  </a:lnTo>
                  <a:lnTo>
                    <a:pt x="235687" y="90083"/>
                  </a:lnTo>
                  <a:lnTo>
                    <a:pt x="244421" y="133325"/>
                  </a:lnTo>
                  <a:lnTo>
                    <a:pt x="235687" y="176565"/>
                  </a:lnTo>
                  <a:lnTo>
                    <a:pt x="211870" y="211867"/>
                  </a:lnTo>
                  <a:lnTo>
                    <a:pt x="176552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g31a1559086f_0_74"/>
            <p:cNvSpPr/>
            <p:nvPr/>
          </p:nvSpPr>
          <p:spPr>
            <a:xfrm>
              <a:off x="3005336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315" y="0"/>
                  </a:moveTo>
                  <a:lnTo>
                    <a:pt x="91172" y="6798"/>
                  </a:lnTo>
                  <a:lnTo>
                    <a:pt x="54575" y="25727"/>
                  </a:lnTo>
                  <a:lnTo>
                    <a:pt x="25718" y="54590"/>
                  </a:lnTo>
                  <a:lnTo>
                    <a:pt x="6795" y="91189"/>
                  </a:lnTo>
                  <a:lnTo>
                    <a:pt x="0" y="133325"/>
                  </a:lnTo>
                  <a:lnTo>
                    <a:pt x="6795" y="175466"/>
                  </a:lnTo>
                  <a:lnTo>
                    <a:pt x="25619" y="211867"/>
                  </a:lnTo>
                  <a:lnTo>
                    <a:pt x="54575" y="240909"/>
                  </a:lnTo>
                  <a:lnTo>
                    <a:pt x="91172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 extrusionOk="0">
                  <a:moveTo>
                    <a:pt x="205263" y="22219"/>
                  </a:moveTo>
                  <a:lnTo>
                    <a:pt x="133315" y="22219"/>
                  </a:lnTo>
                  <a:lnTo>
                    <a:pt x="176560" y="30952"/>
                  </a:lnTo>
                  <a:lnTo>
                    <a:pt x="211873" y="54766"/>
                  </a:lnTo>
                  <a:lnTo>
                    <a:pt x="235681" y="90083"/>
                  </a:lnTo>
                  <a:lnTo>
                    <a:pt x="244411" y="133325"/>
                  </a:lnTo>
                  <a:lnTo>
                    <a:pt x="235681" y="176565"/>
                  </a:lnTo>
                  <a:lnTo>
                    <a:pt x="211873" y="211867"/>
                  </a:lnTo>
                  <a:lnTo>
                    <a:pt x="176560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g31a1559086f_0_74"/>
            <p:cNvSpPr/>
            <p:nvPr/>
          </p:nvSpPr>
          <p:spPr>
            <a:xfrm>
              <a:off x="2572108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294" y="0"/>
                  </a:moveTo>
                  <a:lnTo>
                    <a:pt x="91157" y="6794"/>
                  </a:lnTo>
                  <a:lnTo>
                    <a:pt x="54566" y="25713"/>
                  </a:lnTo>
                  <a:lnTo>
                    <a:pt x="25713" y="54566"/>
                  </a:lnTo>
                  <a:lnTo>
                    <a:pt x="6794" y="91157"/>
                  </a:lnTo>
                  <a:lnTo>
                    <a:pt x="0" y="133294"/>
                  </a:lnTo>
                  <a:lnTo>
                    <a:pt x="6794" y="175429"/>
                  </a:lnTo>
                  <a:lnTo>
                    <a:pt x="25626" y="211856"/>
                  </a:lnTo>
                  <a:lnTo>
                    <a:pt x="54566" y="240885"/>
                  </a:lnTo>
                  <a:lnTo>
                    <a:pt x="91157" y="259812"/>
                  </a:lnTo>
                  <a:lnTo>
                    <a:pt x="133294" y="266609"/>
                  </a:lnTo>
                  <a:lnTo>
                    <a:pt x="175429" y="259812"/>
                  </a:lnTo>
                  <a:lnTo>
                    <a:pt x="205248" y="244390"/>
                  </a:lnTo>
                  <a:lnTo>
                    <a:pt x="133294" y="244390"/>
                  </a:lnTo>
                  <a:lnTo>
                    <a:pt x="90048" y="235661"/>
                  </a:lnTo>
                  <a:lnTo>
                    <a:pt x="54743" y="211856"/>
                  </a:lnTo>
                  <a:lnTo>
                    <a:pt x="30944" y="176543"/>
                  </a:lnTo>
                  <a:lnTo>
                    <a:pt x="22219" y="133294"/>
                  </a:lnTo>
                  <a:lnTo>
                    <a:pt x="30944" y="90070"/>
                  </a:lnTo>
                  <a:lnTo>
                    <a:pt x="54743" y="54762"/>
                  </a:lnTo>
                  <a:lnTo>
                    <a:pt x="90048" y="30951"/>
                  </a:lnTo>
                  <a:lnTo>
                    <a:pt x="133294" y="22219"/>
                  </a:lnTo>
                  <a:lnTo>
                    <a:pt x="205266" y="22219"/>
                  </a:lnTo>
                  <a:lnTo>
                    <a:pt x="175429" y="6794"/>
                  </a:lnTo>
                  <a:lnTo>
                    <a:pt x="133294" y="0"/>
                  </a:lnTo>
                  <a:close/>
                </a:path>
                <a:path w="266700" h="266700" extrusionOk="0">
                  <a:moveTo>
                    <a:pt x="205266" y="22219"/>
                  </a:moveTo>
                  <a:lnTo>
                    <a:pt x="133294" y="22219"/>
                  </a:lnTo>
                  <a:lnTo>
                    <a:pt x="176539" y="30951"/>
                  </a:lnTo>
                  <a:lnTo>
                    <a:pt x="211852" y="54762"/>
                  </a:lnTo>
                  <a:lnTo>
                    <a:pt x="235660" y="90070"/>
                  </a:lnTo>
                  <a:lnTo>
                    <a:pt x="244390" y="133294"/>
                  </a:lnTo>
                  <a:lnTo>
                    <a:pt x="235660" y="176543"/>
                  </a:lnTo>
                  <a:lnTo>
                    <a:pt x="211852" y="211856"/>
                  </a:lnTo>
                  <a:lnTo>
                    <a:pt x="176539" y="235661"/>
                  </a:lnTo>
                  <a:lnTo>
                    <a:pt x="133294" y="244390"/>
                  </a:lnTo>
                  <a:lnTo>
                    <a:pt x="205248" y="244390"/>
                  </a:lnTo>
                  <a:lnTo>
                    <a:pt x="212025" y="240885"/>
                  </a:lnTo>
                  <a:lnTo>
                    <a:pt x="240885" y="212025"/>
                  </a:lnTo>
                  <a:lnTo>
                    <a:pt x="259812" y="175429"/>
                  </a:lnTo>
                  <a:lnTo>
                    <a:pt x="266609" y="133294"/>
                  </a:lnTo>
                  <a:lnTo>
                    <a:pt x="259812" y="91157"/>
                  </a:lnTo>
                  <a:lnTo>
                    <a:pt x="240987" y="54762"/>
                  </a:lnTo>
                  <a:lnTo>
                    <a:pt x="240885" y="54566"/>
                  </a:lnTo>
                  <a:lnTo>
                    <a:pt x="212025" y="25713"/>
                  </a:lnTo>
                  <a:lnTo>
                    <a:pt x="205266" y="22219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g31a1559086f_0_74"/>
            <p:cNvSpPr/>
            <p:nvPr/>
          </p:nvSpPr>
          <p:spPr>
            <a:xfrm>
              <a:off x="2860935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4" y="259812"/>
                  </a:lnTo>
                  <a:lnTo>
                    <a:pt x="205273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91" y="22219"/>
                  </a:lnTo>
                  <a:lnTo>
                    <a:pt x="175454" y="6794"/>
                  </a:lnTo>
                  <a:lnTo>
                    <a:pt x="133315" y="0"/>
                  </a:lnTo>
                  <a:close/>
                </a:path>
                <a:path w="266700" h="266700" extrusionOk="0">
                  <a:moveTo>
                    <a:pt x="205291" y="22219"/>
                  </a:moveTo>
                  <a:lnTo>
                    <a:pt x="133315" y="22219"/>
                  </a:lnTo>
                  <a:lnTo>
                    <a:pt x="176551" y="30951"/>
                  </a:lnTo>
                  <a:lnTo>
                    <a:pt x="211865" y="54762"/>
                  </a:lnTo>
                  <a:lnTo>
                    <a:pt x="235678" y="90070"/>
                  </a:lnTo>
                  <a:lnTo>
                    <a:pt x="244411" y="133294"/>
                  </a:lnTo>
                  <a:lnTo>
                    <a:pt x="235678" y="176543"/>
                  </a:lnTo>
                  <a:lnTo>
                    <a:pt x="211865" y="211856"/>
                  </a:lnTo>
                  <a:lnTo>
                    <a:pt x="176551" y="235661"/>
                  </a:lnTo>
                  <a:lnTo>
                    <a:pt x="133315" y="244390"/>
                  </a:lnTo>
                  <a:lnTo>
                    <a:pt x="205273" y="244390"/>
                  </a:lnTo>
                  <a:lnTo>
                    <a:pt x="212051" y="240885"/>
                  </a:lnTo>
                  <a:lnTo>
                    <a:pt x="240909" y="212025"/>
                  </a:lnTo>
                  <a:lnTo>
                    <a:pt x="259834" y="175429"/>
                  </a:lnTo>
                  <a:lnTo>
                    <a:pt x="266630" y="133294"/>
                  </a:lnTo>
                  <a:lnTo>
                    <a:pt x="259834" y="91157"/>
                  </a:lnTo>
                  <a:lnTo>
                    <a:pt x="241011" y="54762"/>
                  </a:lnTo>
                  <a:lnTo>
                    <a:pt x="240909" y="54566"/>
                  </a:lnTo>
                  <a:lnTo>
                    <a:pt x="212051" y="25713"/>
                  </a:lnTo>
                  <a:lnTo>
                    <a:pt x="205291" y="22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g31a1559086f_0_74"/>
            <p:cNvSpPr/>
            <p:nvPr/>
          </p:nvSpPr>
          <p:spPr>
            <a:xfrm>
              <a:off x="3149752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 extrusionOk="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6" y="259812"/>
                  </a:lnTo>
                  <a:lnTo>
                    <a:pt x="205271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89" y="22219"/>
                  </a:lnTo>
                  <a:lnTo>
                    <a:pt x="175456" y="6794"/>
                  </a:lnTo>
                  <a:lnTo>
                    <a:pt x="133315" y="0"/>
                  </a:lnTo>
                  <a:close/>
                </a:path>
                <a:path w="266700" h="266700" extrusionOk="0">
                  <a:moveTo>
                    <a:pt x="205289" y="22219"/>
                  </a:moveTo>
                  <a:lnTo>
                    <a:pt x="133315" y="22219"/>
                  </a:lnTo>
                  <a:lnTo>
                    <a:pt x="176560" y="30951"/>
                  </a:lnTo>
                  <a:lnTo>
                    <a:pt x="211873" y="54762"/>
                  </a:lnTo>
                  <a:lnTo>
                    <a:pt x="235681" y="90070"/>
                  </a:lnTo>
                  <a:lnTo>
                    <a:pt x="244411" y="133294"/>
                  </a:lnTo>
                  <a:lnTo>
                    <a:pt x="235681" y="176543"/>
                  </a:lnTo>
                  <a:lnTo>
                    <a:pt x="211873" y="211856"/>
                  </a:lnTo>
                  <a:lnTo>
                    <a:pt x="176560" y="235661"/>
                  </a:lnTo>
                  <a:lnTo>
                    <a:pt x="133315" y="244390"/>
                  </a:lnTo>
                  <a:lnTo>
                    <a:pt x="205271" y="244390"/>
                  </a:lnTo>
                  <a:lnTo>
                    <a:pt x="212048" y="240885"/>
                  </a:lnTo>
                  <a:lnTo>
                    <a:pt x="240898" y="212025"/>
                  </a:lnTo>
                  <a:lnTo>
                    <a:pt x="259816" y="175429"/>
                  </a:lnTo>
                  <a:lnTo>
                    <a:pt x="266609" y="133294"/>
                  </a:lnTo>
                  <a:lnTo>
                    <a:pt x="259816" y="91157"/>
                  </a:lnTo>
                  <a:lnTo>
                    <a:pt x="241000" y="54762"/>
                  </a:lnTo>
                  <a:lnTo>
                    <a:pt x="240898" y="54566"/>
                  </a:lnTo>
                  <a:lnTo>
                    <a:pt x="212048" y="25713"/>
                  </a:lnTo>
                  <a:lnTo>
                    <a:pt x="205289" y="22219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g31a1559086f_0_74"/>
            <p:cNvSpPr/>
            <p:nvPr/>
          </p:nvSpPr>
          <p:spPr>
            <a:xfrm>
              <a:off x="2716503" y="10494459"/>
              <a:ext cx="24130" cy="30479"/>
            </a:xfrm>
            <a:custGeom>
              <a:avLst/>
              <a:gdLst/>
              <a:ahLst/>
              <a:cxnLst/>
              <a:rect l="l" t="t" r="r" b="b"/>
              <a:pathLst>
                <a:path w="24130" h="30479" extrusionOk="0">
                  <a:moveTo>
                    <a:pt x="23674" y="0"/>
                  </a:moveTo>
                  <a:lnTo>
                    <a:pt x="649" y="4701"/>
                  </a:lnTo>
                  <a:lnTo>
                    <a:pt x="240" y="9067"/>
                  </a:lnTo>
                  <a:lnTo>
                    <a:pt x="0" y="13507"/>
                  </a:lnTo>
                  <a:lnTo>
                    <a:pt x="0" y="22009"/>
                  </a:lnTo>
                  <a:lnTo>
                    <a:pt x="178" y="25999"/>
                  </a:lnTo>
                  <a:lnTo>
                    <a:pt x="534" y="29936"/>
                  </a:lnTo>
                  <a:lnTo>
                    <a:pt x="22501" y="25936"/>
                  </a:lnTo>
                  <a:lnTo>
                    <a:pt x="22323" y="23308"/>
                  </a:lnTo>
                  <a:lnTo>
                    <a:pt x="22219" y="20659"/>
                  </a:lnTo>
                  <a:lnTo>
                    <a:pt x="22219" y="11842"/>
                  </a:lnTo>
                  <a:lnTo>
                    <a:pt x="22721" y="5842"/>
                  </a:lnTo>
                  <a:lnTo>
                    <a:pt x="23674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4" name="Google Shape;354;g31a1559086f_0_7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005478" y="10379572"/>
              <a:ext cx="168434" cy="145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5" name="Google Shape;355;g31a1559086f_0_74"/>
            <p:cNvSpPr/>
            <p:nvPr/>
          </p:nvSpPr>
          <p:spPr>
            <a:xfrm>
              <a:off x="2849816" y="10379113"/>
              <a:ext cx="36194" cy="28575"/>
            </a:xfrm>
            <a:custGeom>
              <a:avLst/>
              <a:gdLst/>
              <a:ahLst/>
              <a:cxnLst/>
              <a:rect l="l" t="t" r="r" b="b"/>
              <a:pathLst>
                <a:path w="36194" h="28575" extrusionOk="0">
                  <a:moveTo>
                    <a:pt x="3130" y="0"/>
                  </a:moveTo>
                  <a:lnTo>
                    <a:pt x="0" y="0"/>
                  </a:lnTo>
                  <a:lnTo>
                    <a:pt x="10010" y="22679"/>
                  </a:lnTo>
                  <a:lnTo>
                    <a:pt x="16710" y="23478"/>
                  </a:lnTo>
                  <a:lnTo>
                    <a:pt x="23282" y="24672"/>
                  </a:lnTo>
                  <a:lnTo>
                    <a:pt x="29711" y="26246"/>
                  </a:lnTo>
                  <a:lnTo>
                    <a:pt x="35988" y="28187"/>
                  </a:lnTo>
                  <a:lnTo>
                    <a:pt x="35098" y="4670"/>
                  </a:lnTo>
                  <a:lnTo>
                    <a:pt x="28804" y="3119"/>
                  </a:lnTo>
                  <a:lnTo>
                    <a:pt x="22407" y="1874"/>
                  </a:lnTo>
                  <a:lnTo>
                    <a:pt x="15909" y="935"/>
                  </a:lnTo>
                  <a:lnTo>
                    <a:pt x="9308" y="30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g31a1559086f_0_74"/>
          <p:cNvGrpSpPr/>
          <p:nvPr/>
        </p:nvGrpSpPr>
        <p:grpSpPr>
          <a:xfrm>
            <a:off x="3718658" y="9501813"/>
            <a:ext cx="755918" cy="191187"/>
            <a:chOff x="3718658" y="9501813"/>
            <a:chExt cx="755918" cy="191187"/>
          </a:xfrm>
        </p:grpSpPr>
        <p:pic>
          <p:nvPicPr>
            <p:cNvPr id="357" name="Google Shape;357;g31a1559086f_0_7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718658" y="9501813"/>
              <a:ext cx="133734" cy="191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g31a1559086f_0_74"/>
            <p:cNvSpPr/>
            <p:nvPr/>
          </p:nvSpPr>
          <p:spPr>
            <a:xfrm>
              <a:off x="3891851" y="9544233"/>
              <a:ext cx="109854" cy="146050"/>
            </a:xfrm>
            <a:custGeom>
              <a:avLst/>
              <a:gdLst/>
              <a:ahLst/>
              <a:cxnLst/>
              <a:rect l="l" t="t" r="r" b="b"/>
              <a:pathLst>
                <a:path w="109854" h="146050" extrusionOk="0">
                  <a:moveTo>
                    <a:pt x="109499" y="123190"/>
                  </a:moveTo>
                  <a:lnTo>
                    <a:pt x="25704" y="123190"/>
                  </a:lnTo>
                  <a:lnTo>
                    <a:pt x="25704" y="83820"/>
                  </a:lnTo>
                  <a:lnTo>
                    <a:pt x="99060" y="83820"/>
                  </a:lnTo>
                  <a:lnTo>
                    <a:pt x="99060" y="60960"/>
                  </a:lnTo>
                  <a:lnTo>
                    <a:pt x="25704" y="60960"/>
                  </a:lnTo>
                  <a:lnTo>
                    <a:pt x="25704" y="22860"/>
                  </a:lnTo>
                  <a:lnTo>
                    <a:pt x="108458" y="22860"/>
                  </a:lnTo>
                  <a:lnTo>
                    <a:pt x="10845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60960"/>
                  </a:lnTo>
                  <a:lnTo>
                    <a:pt x="0" y="83820"/>
                  </a:lnTo>
                  <a:lnTo>
                    <a:pt x="0" y="123190"/>
                  </a:lnTo>
                  <a:lnTo>
                    <a:pt x="0" y="146050"/>
                  </a:lnTo>
                  <a:lnTo>
                    <a:pt x="109499" y="146050"/>
                  </a:lnTo>
                  <a:lnTo>
                    <a:pt x="109499" y="1231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9" name="Google Shape;359;g31a1559086f_0_7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034343" y="9542160"/>
              <a:ext cx="113253" cy="150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g31a1559086f_0_7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190427" y="9502037"/>
              <a:ext cx="284149" cy="188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1" name="Google Shape;361;g31a1559086f_0_74"/>
          <p:cNvGrpSpPr/>
          <p:nvPr/>
        </p:nvGrpSpPr>
        <p:grpSpPr>
          <a:xfrm>
            <a:off x="3718690" y="9788646"/>
            <a:ext cx="617367" cy="151262"/>
            <a:chOff x="3718690" y="9788646"/>
            <a:chExt cx="617367" cy="151262"/>
          </a:xfrm>
        </p:grpSpPr>
        <p:pic>
          <p:nvPicPr>
            <p:cNvPr id="362" name="Google Shape;362;g31a1559086f_0_7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718690" y="9788646"/>
              <a:ext cx="152937" cy="151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g31a1559086f_0_7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915247" y="9791111"/>
              <a:ext cx="241952" cy="146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g31a1559086f_0_7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192282" y="9791147"/>
              <a:ext cx="143775" cy="1462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5" name="Google Shape;365;g31a1559086f_0_74"/>
          <p:cNvGrpSpPr/>
          <p:nvPr/>
        </p:nvGrpSpPr>
        <p:grpSpPr>
          <a:xfrm>
            <a:off x="4385972" y="9748946"/>
            <a:ext cx="790578" cy="190557"/>
            <a:chOff x="4385972" y="9748946"/>
            <a:chExt cx="790578" cy="190557"/>
          </a:xfrm>
        </p:grpSpPr>
        <p:pic>
          <p:nvPicPr>
            <p:cNvPr id="366" name="Google Shape;366;g31a1559086f_0_74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4385972" y="9791132"/>
              <a:ext cx="113263" cy="146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g31a1559086f_0_74"/>
            <p:cNvSpPr/>
            <p:nvPr/>
          </p:nvSpPr>
          <p:spPr>
            <a:xfrm>
              <a:off x="4539327" y="9791136"/>
              <a:ext cx="26035" cy="146684"/>
            </a:xfrm>
            <a:custGeom>
              <a:avLst/>
              <a:gdLst/>
              <a:ahLst/>
              <a:cxnLst/>
              <a:rect l="l" t="t" r="r" b="b"/>
              <a:pathLst>
                <a:path w="26035" h="146684" extrusionOk="0">
                  <a:moveTo>
                    <a:pt x="25674" y="0"/>
                  </a:moveTo>
                  <a:lnTo>
                    <a:pt x="0" y="0"/>
                  </a:lnTo>
                  <a:lnTo>
                    <a:pt x="0" y="146267"/>
                  </a:lnTo>
                  <a:lnTo>
                    <a:pt x="25674" y="146267"/>
                  </a:lnTo>
                  <a:lnTo>
                    <a:pt x="25674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8" name="Google Shape;368;g31a1559086f_0_7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602181" y="9791151"/>
              <a:ext cx="96143" cy="148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g31a1559086f_0_74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4736334" y="9789068"/>
              <a:ext cx="113253" cy="150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g31a1559086f_0_74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4892401" y="9748946"/>
              <a:ext cx="284149" cy="188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1" name="Google Shape;371;g31a1559086f_0_74"/>
          <p:cNvGrpSpPr/>
          <p:nvPr/>
        </p:nvGrpSpPr>
        <p:grpSpPr>
          <a:xfrm>
            <a:off x="3712589" y="9995821"/>
            <a:ext cx="817539" cy="190995"/>
            <a:chOff x="3712589" y="9995821"/>
            <a:chExt cx="817539" cy="190995"/>
          </a:xfrm>
        </p:grpSpPr>
        <p:pic>
          <p:nvPicPr>
            <p:cNvPr id="372" name="Google Shape;372;g31a1559086f_0_74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3712589" y="9995821"/>
              <a:ext cx="304660" cy="189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g31a1559086f_0_7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4052316" y="10038036"/>
              <a:ext cx="121828" cy="146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g31a1559086f_0_7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4209208" y="10035554"/>
              <a:ext cx="152958" cy="151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g31a1559086f_0_74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4405818" y="10038049"/>
              <a:ext cx="124310" cy="1462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1a1559086f_0_149"/>
          <p:cNvSpPr txBox="1"/>
          <p:nvPr/>
        </p:nvSpPr>
        <p:spPr>
          <a:xfrm>
            <a:off x="3167549" y="3351875"/>
            <a:ext cx="5353800" cy="43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</a:rPr>
              <a:t>Během vyšetření je potřeba, aby subjekt neviděl.</a:t>
            </a:r>
            <a:endParaRPr sz="4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sz="4000">
                <a:solidFill>
                  <a:schemeClr val="dk1"/>
                </a:solidFill>
              </a:rPr>
              <a:t>Vyrobili jsme proto brýle s řiditelným zatmavováním.</a:t>
            </a:r>
            <a:endParaRPr sz="5600">
              <a:solidFill>
                <a:srgbClr val="BB9554"/>
              </a:solidFill>
            </a:endParaRPr>
          </a:p>
        </p:txBody>
      </p:sp>
      <p:sp>
        <p:nvSpPr>
          <p:cNvPr id="381" name="Google Shape;381;g31a1559086f_0_149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Zatemnění očí</a:t>
            </a:r>
            <a:endParaRPr/>
          </a:p>
        </p:txBody>
      </p:sp>
      <p:pic>
        <p:nvPicPr>
          <p:cNvPr id="382" name="Google Shape;382;g31a1559086f_0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g31a1559086f_0_149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384" name="Google Shape;384;g31a1559086f_0_149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g31a1559086f_0_14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g31a1559086f_0_149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g31a1559086f_0_149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31a1559086f_0_149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g31a1559086f_0_149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390" name="Google Shape;390;g31a1559086f_0_14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g31a1559086f_0_14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g31a1559086f_0_14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g31a1559086f_0_149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394" name="Google Shape;394;g31a1559086f_0_149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g31a1559086f_0_149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g31a1559086f_0_149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g31a1559086f_0_149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398" name="Google Shape;398;g31a1559086f_0_149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g31a1559086f_0_149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g31a1559086f_0_149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g31a1559086f_0_149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g31a1559086f_0_149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g31a1559086f_0_149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g31a1559086f_0_149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g31a1559086f_0_149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g31a1559086f_0_149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407" name="Google Shape;407;g31a1559086f_0_14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g31a1559086f_0_149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09" name="Google Shape;409;g31a1559086f_0_14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g31a1559086f_0_14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1" name="Google Shape;411;g31a1559086f_0_149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412" name="Google Shape;412;g31a1559086f_0_14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g31a1559086f_0_14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g31a1559086f_0_14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g31a1559086f_0_14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g31a1559086f_0_149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7" name="Google Shape;417;g31a1559086f_0_14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g31a1559086f_0_14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g31a1559086f_0_149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g31a1559086f_0_149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g31a1559086f_0_149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g31a1559086f_0_149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g31a1559086f_0_14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4" name="Google Shape;424;g31a1559086f_0_149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425" name="Google Shape;425;g31a1559086f_0_149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426" name="Google Shape;426;g31a1559086f_0_149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427" name="Google Shape;427;g31a1559086f_0_149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g31a1559086f_0_149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g31a1559086f_0_149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31a1559086f_0_149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31a1559086f_0_149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31a1559086f_0_14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3" name="Google Shape;433;g31a1559086f_0_149" title="VIDEO-2024-11-05-13-58-13.mp4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366803" y="2580722"/>
            <a:ext cx="4677175" cy="68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1a1559086f_0_207"/>
          <p:cNvSpPr txBox="1"/>
          <p:nvPr/>
        </p:nvSpPr>
        <p:spPr>
          <a:xfrm>
            <a:off x="1226450" y="2991150"/>
            <a:ext cx="6393600" cy="5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Měříme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Šířka ramen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Šířka pánve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Délka chodidla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Postup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bude oblečen v přiléhavém oblečení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se postaví zády ke stěně s tapetou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Asistent stiskne tlačítko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Kamery zachytí obraz a vyhodnotí míry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439" name="Google Shape;439;g31a1559086f_0_207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Úvodní měření těla - 0A</a:t>
            </a:r>
            <a:endParaRPr/>
          </a:p>
        </p:txBody>
      </p:sp>
      <p:pic>
        <p:nvPicPr>
          <p:cNvPr id="440" name="Google Shape;440;g31a1559086f_0_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1" name="Google Shape;441;g31a1559086f_0_207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442" name="Google Shape;442;g31a1559086f_0_207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g31a1559086f_0_207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g31a1559086f_0_207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g31a1559086f_0_207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31a1559086f_0_207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g31a1559086f_0_207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448" name="Google Shape;448;g31a1559086f_0_20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g31a1559086f_0_20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g31a1559086f_0_20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1" name="Google Shape;451;g31a1559086f_0_207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452" name="Google Shape;452;g31a1559086f_0_207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g31a1559086f_0_207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g31a1559086f_0_207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g31a1559086f_0_207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456" name="Google Shape;456;g31a1559086f_0_207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g31a1559086f_0_207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g31a1559086f_0_207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g31a1559086f_0_207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g31a1559086f_0_207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g31a1559086f_0_207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g31a1559086f_0_207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g31a1559086f_0_207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g31a1559086f_0_207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465" name="Google Shape;465;g31a1559086f_0_20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g31a1559086f_0_207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g31a1559086f_0_20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g31a1559086f_0_20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9" name="Google Shape;469;g31a1559086f_0_207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470" name="Google Shape;470;g31a1559086f_0_20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g31a1559086f_0_20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g31a1559086f_0_20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g31a1559086f_0_20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4" name="Google Shape;474;g31a1559086f_0_207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5" name="Google Shape;475;g31a1559086f_0_20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g31a1559086f_0_20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g31a1559086f_0_20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g31a1559086f_0_207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g31a1559086f_0_207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g31a1559086f_0_207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g31a1559086f_0_207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2" name="Google Shape;482;g31a1559086f_0_207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83" name="Google Shape;483;g31a1559086f_0_207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484" name="Google Shape;484;g31a1559086f_0_207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485" name="Google Shape;485;g31a1559086f_0_207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g31a1559086f_0_207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g31a1559086f_0_207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31a1559086f_0_207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g31a1559086f_0_207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31a1559086f_0_207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31a1559086f_0_207"/>
          <p:cNvSpPr/>
          <p:nvPr/>
        </p:nvSpPr>
        <p:spPr>
          <a:xfrm>
            <a:off x="9578350" y="2991150"/>
            <a:ext cx="8744400" cy="69198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g31a1559086f_0_207"/>
          <p:cNvGrpSpPr/>
          <p:nvPr/>
        </p:nvGrpSpPr>
        <p:grpSpPr>
          <a:xfrm>
            <a:off x="11341884" y="5565107"/>
            <a:ext cx="775951" cy="609520"/>
            <a:chOff x="5914250" y="385375"/>
            <a:chExt cx="240225" cy="188700"/>
          </a:xfrm>
        </p:grpSpPr>
        <p:sp>
          <p:nvSpPr>
            <p:cNvPr id="493" name="Google Shape;493;g31a1559086f_0_207"/>
            <p:cNvSpPr/>
            <p:nvPr/>
          </p:nvSpPr>
          <p:spPr>
            <a:xfrm rot="-5400000">
              <a:off x="6008975" y="412825"/>
              <a:ext cx="157200" cy="133800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g31a1559086f_0_207"/>
            <p:cNvSpPr/>
            <p:nvPr/>
          </p:nvSpPr>
          <p:spPr>
            <a:xfrm>
              <a:off x="5914250" y="385375"/>
              <a:ext cx="157200" cy="188700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g31a1559086f_0_207"/>
          <p:cNvGrpSpPr/>
          <p:nvPr/>
        </p:nvGrpSpPr>
        <p:grpSpPr>
          <a:xfrm>
            <a:off x="15735421" y="4768338"/>
            <a:ext cx="777485" cy="1205473"/>
            <a:chOff x="6527225" y="378775"/>
            <a:chExt cx="240700" cy="373200"/>
          </a:xfrm>
        </p:grpSpPr>
        <p:sp>
          <p:nvSpPr>
            <p:cNvPr id="496" name="Google Shape;496;g31a1559086f_0_207"/>
            <p:cNvSpPr/>
            <p:nvPr/>
          </p:nvSpPr>
          <p:spPr>
            <a:xfrm>
              <a:off x="6527225" y="656600"/>
              <a:ext cx="139200" cy="669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g31a1559086f_0_207"/>
            <p:cNvSpPr/>
            <p:nvPr/>
          </p:nvSpPr>
          <p:spPr>
            <a:xfrm>
              <a:off x="6527225" y="434975"/>
              <a:ext cx="139200" cy="669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g31a1559086f_0_207"/>
            <p:cNvSpPr/>
            <p:nvPr/>
          </p:nvSpPr>
          <p:spPr>
            <a:xfrm>
              <a:off x="6567225" y="378775"/>
              <a:ext cx="200700" cy="3732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g31a1559086f_0_207"/>
            <p:cNvSpPr/>
            <p:nvPr/>
          </p:nvSpPr>
          <p:spPr>
            <a:xfrm>
              <a:off x="6572800" y="467900"/>
              <a:ext cx="183900" cy="1887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g31a1559086f_0_207"/>
          <p:cNvGrpSpPr/>
          <p:nvPr/>
        </p:nvGrpSpPr>
        <p:grpSpPr>
          <a:xfrm rot="-5400000">
            <a:off x="15736771" y="9093235"/>
            <a:ext cx="775951" cy="609520"/>
            <a:chOff x="5914250" y="385375"/>
            <a:chExt cx="240225" cy="188700"/>
          </a:xfrm>
        </p:grpSpPr>
        <p:sp>
          <p:nvSpPr>
            <p:cNvPr id="501" name="Google Shape;501;g31a1559086f_0_207"/>
            <p:cNvSpPr/>
            <p:nvPr/>
          </p:nvSpPr>
          <p:spPr>
            <a:xfrm rot="-5400000">
              <a:off x="6008975" y="412825"/>
              <a:ext cx="157200" cy="133800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g31a1559086f_0_207"/>
            <p:cNvSpPr/>
            <p:nvPr/>
          </p:nvSpPr>
          <p:spPr>
            <a:xfrm>
              <a:off x="5914250" y="385375"/>
              <a:ext cx="157200" cy="188700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g31a1559086f_0_207"/>
          <p:cNvGrpSpPr/>
          <p:nvPr/>
        </p:nvGrpSpPr>
        <p:grpSpPr>
          <a:xfrm>
            <a:off x="16625160" y="3381942"/>
            <a:ext cx="904301" cy="2792652"/>
            <a:chOff x="7893327" y="1829125"/>
            <a:chExt cx="574123" cy="1773000"/>
          </a:xfrm>
        </p:grpSpPr>
        <p:sp>
          <p:nvSpPr>
            <p:cNvPr id="504" name="Google Shape;504;g31a1559086f_0_207"/>
            <p:cNvSpPr/>
            <p:nvPr/>
          </p:nvSpPr>
          <p:spPr>
            <a:xfrm>
              <a:off x="7893327" y="1829125"/>
              <a:ext cx="162000" cy="1773000"/>
            </a:xfrm>
            <a:prstGeom prst="rect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g31a1559086f_0_207"/>
            <p:cNvSpPr txBox="1"/>
            <p:nvPr/>
          </p:nvSpPr>
          <p:spPr>
            <a:xfrm rot="5400000">
              <a:off x="7440550" y="2566825"/>
              <a:ext cx="17562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595959"/>
                  </a:solidFill>
                </a:rPr>
                <a:t>Stěna s potiskem</a:t>
              </a:r>
              <a:endParaRPr sz="2200">
                <a:solidFill>
                  <a:srgbClr val="595959"/>
                </a:solidFill>
              </a:endParaRPr>
            </a:p>
          </p:txBody>
        </p:sp>
      </p:grpSp>
      <p:grpSp>
        <p:nvGrpSpPr>
          <p:cNvPr id="506" name="Google Shape;506;g31a1559086f_0_207"/>
          <p:cNvGrpSpPr/>
          <p:nvPr/>
        </p:nvGrpSpPr>
        <p:grpSpPr>
          <a:xfrm>
            <a:off x="11341884" y="3685385"/>
            <a:ext cx="775951" cy="609520"/>
            <a:chOff x="5914250" y="385375"/>
            <a:chExt cx="240225" cy="188700"/>
          </a:xfrm>
        </p:grpSpPr>
        <p:sp>
          <p:nvSpPr>
            <p:cNvPr id="507" name="Google Shape;507;g31a1559086f_0_207"/>
            <p:cNvSpPr/>
            <p:nvPr/>
          </p:nvSpPr>
          <p:spPr>
            <a:xfrm rot="-5400000">
              <a:off x="6008975" y="412825"/>
              <a:ext cx="157200" cy="133800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g31a1559086f_0_207"/>
            <p:cNvSpPr/>
            <p:nvPr/>
          </p:nvSpPr>
          <p:spPr>
            <a:xfrm>
              <a:off x="5914250" y="385375"/>
              <a:ext cx="157200" cy="188700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1a1559086f_0_324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Úvodní měření těla - 0A</a:t>
            </a:r>
            <a:endParaRPr/>
          </a:p>
        </p:txBody>
      </p:sp>
      <p:pic>
        <p:nvPicPr>
          <p:cNvPr id="514" name="Google Shape;514;g31a1559086f_0_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5" name="Google Shape;515;g31a1559086f_0_324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516" name="Google Shape;516;g31a1559086f_0_324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g31a1559086f_0_324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g31a1559086f_0_324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" name="Google Shape;519;g31a1559086f_0_324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31a1559086f_0_324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g31a1559086f_0_324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522" name="Google Shape;522;g31a1559086f_0_3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g31a1559086f_0_3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g31a1559086f_0_3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5" name="Google Shape;525;g31a1559086f_0_324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526" name="Google Shape;526;g31a1559086f_0_324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g31a1559086f_0_324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g31a1559086f_0_324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g31a1559086f_0_324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530" name="Google Shape;530;g31a1559086f_0_324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g31a1559086f_0_324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g31a1559086f_0_32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g31a1559086f_0_324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g31a1559086f_0_324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g31a1559086f_0_324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g31a1559086f_0_324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g31a1559086f_0_324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g31a1559086f_0_324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539" name="Google Shape;539;g31a1559086f_0_3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Google Shape;540;g31a1559086f_0_324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41" name="Google Shape;541;g31a1559086f_0_3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g31a1559086f_0_3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3" name="Google Shape;543;g31a1559086f_0_324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544" name="Google Shape;544;g31a1559086f_0_32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g31a1559086f_0_32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g31a1559086f_0_32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g31a1559086f_0_32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8" name="Google Shape;548;g31a1559086f_0_324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49" name="Google Shape;549;g31a1559086f_0_32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Google Shape;550;g31a1559086f_0_32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g31a1559086f_0_32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g31a1559086f_0_32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g31a1559086f_0_32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g31a1559086f_0_32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g31a1559086f_0_32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6" name="Google Shape;556;g31a1559086f_0_324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57" name="Google Shape;557;g31a1559086f_0_324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558" name="Google Shape;558;g31a1559086f_0_324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559" name="Google Shape;559;g31a1559086f_0_32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g31a1559086f_0_324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g31a1559086f_0_324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g31a1559086f_0_324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g31a1559086f_0_324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31a1559086f_0_324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5" name="Google Shape;565;g31a1559086f_0_324" title="uvodniMereni.mp4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918208" y="1939725"/>
            <a:ext cx="14267683" cy="80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1a1559086f_0_382"/>
          <p:cNvSpPr txBox="1"/>
          <p:nvPr/>
        </p:nvSpPr>
        <p:spPr>
          <a:xfrm>
            <a:off x="1226450" y="2967538"/>
            <a:ext cx="6747000" cy="6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Měříme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Rozměr části těla, který subjekt ukáže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BB9554"/>
                </a:solidFill>
              </a:rPr>
              <a:t>Postup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se postaví na předem definované místo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Subjektu budou zatmaveny brýle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dostane instrukci ukázat určitým způsobem rozměr části svého těla 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Asistent stiskne tlačítko na označení času začátku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Subjekt ukáže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Asistent stiskne tlačítko jako konec měření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Kamera zachytí obraz a vyhodnotí rozměr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571" name="Google Shape;571;g31a1559086f_0_382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9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3975" rIns="0" bIns="0" anchor="t" anchorCtr="0">
            <a:spAutoFit/>
          </a:bodyPr>
          <a:lstStyle/>
          <a:p>
            <a:pPr marL="439419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 1A - Měření tělesného schématu </a:t>
            </a:r>
            <a:endParaRPr/>
          </a:p>
        </p:txBody>
      </p:sp>
      <p:pic>
        <p:nvPicPr>
          <p:cNvPr id="572" name="Google Shape;572;g31a1559086f_0_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6998" y="10113905"/>
            <a:ext cx="514549" cy="629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g31a1559086f_0_382"/>
          <p:cNvGrpSpPr/>
          <p:nvPr/>
        </p:nvGrpSpPr>
        <p:grpSpPr>
          <a:xfrm>
            <a:off x="18339110" y="10113906"/>
            <a:ext cx="21591" cy="632380"/>
            <a:chOff x="18339110" y="10113906"/>
            <a:chExt cx="21591" cy="632380"/>
          </a:xfrm>
        </p:grpSpPr>
        <p:sp>
          <p:nvSpPr>
            <p:cNvPr id="574" name="Google Shape;574;g31a1559086f_0_382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g31a1559086f_0_382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 extrusionOk="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g31a1559086f_0_382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 extrusionOk="0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g31a1559086f_0_382"/>
          <p:cNvSpPr/>
          <p:nvPr/>
        </p:nvSpPr>
        <p:spPr>
          <a:xfrm>
            <a:off x="18487390" y="10115556"/>
            <a:ext cx="791209" cy="175895"/>
          </a:xfrm>
          <a:custGeom>
            <a:avLst/>
            <a:gdLst/>
            <a:ahLst/>
            <a:cxnLst/>
            <a:rect l="l" t="t" r="r" b="b"/>
            <a:pathLst>
              <a:path w="791209" h="175895" extrusionOk="0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 extrusionOk="0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 extrusionOk="0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 extrusionOk="0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 extrusionOk="0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 extrusionOk="0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 extrusionOk="0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 extrusionOk="0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 extrusionOk="0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g31a1559086f_0_382"/>
          <p:cNvSpPr/>
          <p:nvPr/>
        </p:nvSpPr>
        <p:spPr>
          <a:xfrm>
            <a:off x="18481802" y="10325322"/>
            <a:ext cx="991234" cy="175895"/>
          </a:xfrm>
          <a:custGeom>
            <a:avLst/>
            <a:gdLst/>
            <a:ahLst/>
            <a:cxnLst/>
            <a:rect l="l" t="t" r="r" b="b"/>
            <a:pathLst>
              <a:path w="991234" h="175895" extrusionOk="0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 extrusionOk="0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 extrusionOk="0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 extrusionOk="0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 extrusionOk="0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 extrusionOk="0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 extrusionOk="0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 extrusionOk="0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 extrusionOk="0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 extrusionOk="0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g31a1559086f_0_382"/>
          <p:cNvGrpSpPr/>
          <p:nvPr/>
        </p:nvGrpSpPr>
        <p:grpSpPr>
          <a:xfrm>
            <a:off x="18480163" y="10584069"/>
            <a:ext cx="949848" cy="126247"/>
            <a:chOff x="18480163" y="10584069"/>
            <a:chExt cx="949848" cy="126247"/>
          </a:xfrm>
        </p:grpSpPr>
        <p:pic>
          <p:nvPicPr>
            <p:cNvPr id="580" name="Google Shape;580;g31a1559086f_0_38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g31a1559086f_0_38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2" name="Google Shape;582;g31a1559086f_0_38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3" name="Google Shape;583;g31a1559086f_0_382"/>
          <p:cNvGrpSpPr/>
          <p:nvPr/>
        </p:nvGrpSpPr>
        <p:grpSpPr>
          <a:xfrm>
            <a:off x="15090702" y="10117443"/>
            <a:ext cx="638175" cy="429895"/>
            <a:chOff x="15090702" y="10117443"/>
            <a:chExt cx="638175" cy="429895"/>
          </a:xfrm>
        </p:grpSpPr>
        <p:sp>
          <p:nvSpPr>
            <p:cNvPr id="584" name="Google Shape;584;g31a1559086f_0_382"/>
            <p:cNvSpPr/>
            <p:nvPr/>
          </p:nvSpPr>
          <p:spPr>
            <a:xfrm>
              <a:off x="15093278" y="10331454"/>
              <a:ext cx="633094" cy="213359"/>
            </a:xfrm>
            <a:custGeom>
              <a:avLst/>
              <a:gdLst/>
              <a:ahLst/>
              <a:cxnLst/>
              <a:rect l="l" t="t" r="r" b="b"/>
              <a:pathLst>
                <a:path w="633094" h="213359" extrusionOk="0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g31a1559086f_0_382"/>
            <p:cNvSpPr/>
            <p:nvPr/>
          </p:nvSpPr>
          <p:spPr>
            <a:xfrm>
              <a:off x="15093941" y="10120194"/>
              <a:ext cx="316230" cy="424179"/>
            </a:xfrm>
            <a:custGeom>
              <a:avLst/>
              <a:gdLst/>
              <a:ahLst/>
              <a:cxnLst/>
              <a:rect l="l" t="t" r="r" b="b"/>
              <a:pathLst>
                <a:path w="316230" h="424179" extrusionOk="0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g31a1559086f_0_382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 extrusionOk="0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C59C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g31a1559086f_0_382"/>
          <p:cNvGrpSpPr/>
          <p:nvPr/>
        </p:nvGrpSpPr>
        <p:grpSpPr>
          <a:xfrm>
            <a:off x="15119598" y="10601457"/>
            <a:ext cx="580594" cy="267524"/>
            <a:chOff x="15119598" y="10601457"/>
            <a:chExt cx="580594" cy="267524"/>
          </a:xfrm>
        </p:grpSpPr>
        <p:sp>
          <p:nvSpPr>
            <p:cNvPr id="588" name="Google Shape;588;g31a1559086f_0_38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g31a1559086f_0_382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g31a1559086f_0_382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 extrusionOk="0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g31a1559086f_0_382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g31a1559086f_0_382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 extrusionOk="0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 extrusionOk="0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g31a1559086f_0_382"/>
            <p:cNvSpPr/>
            <p:nvPr/>
          </p:nvSpPr>
          <p:spPr>
            <a:xfrm>
              <a:off x="15218860" y="10764753"/>
              <a:ext cx="16509" cy="20954"/>
            </a:xfrm>
            <a:custGeom>
              <a:avLst/>
              <a:gdLst/>
              <a:ahLst/>
              <a:cxnLst/>
              <a:rect l="l" t="t" r="r" b="b"/>
              <a:pathLst>
                <a:path w="16509" h="20954" extrusionOk="0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g31a1559086f_0_382"/>
            <p:cNvSpPr/>
            <p:nvPr/>
          </p:nvSpPr>
          <p:spPr>
            <a:xfrm>
              <a:off x="15417508" y="10685780"/>
              <a:ext cx="116205" cy="100329"/>
            </a:xfrm>
            <a:custGeom>
              <a:avLst/>
              <a:gdLst/>
              <a:ahLst/>
              <a:cxnLst/>
              <a:rect l="l" t="t" r="r" b="b"/>
              <a:pathLst>
                <a:path w="116205" h="100329" extrusionOk="0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 extrusionOk="0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g31a1559086f_0_382"/>
            <p:cNvSpPr/>
            <p:nvPr/>
          </p:nvSpPr>
          <p:spPr>
            <a:xfrm>
              <a:off x="15310495" y="10685454"/>
              <a:ext cx="24765" cy="19684"/>
            </a:xfrm>
            <a:custGeom>
              <a:avLst/>
              <a:gdLst/>
              <a:ahLst/>
              <a:cxnLst/>
              <a:rect l="l" t="t" r="r" b="b"/>
              <a:pathLst>
                <a:path w="24765" h="19684" extrusionOk="0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g31a1559086f_0_382"/>
          <p:cNvGrpSpPr/>
          <p:nvPr/>
        </p:nvGrpSpPr>
        <p:grpSpPr>
          <a:xfrm>
            <a:off x="15907748" y="10082400"/>
            <a:ext cx="519622" cy="131420"/>
            <a:chOff x="15907748" y="10082400"/>
            <a:chExt cx="519622" cy="131420"/>
          </a:xfrm>
        </p:grpSpPr>
        <p:pic>
          <p:nvPicPr>
            <p:cNvPr id="597" name="Google Shape;597;g31a1559086f_0_38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g31a1559086f_0_382"/>
            <p:cNvSpPr/>
            <p:nvPr/>
          </p:nvSpPr>
          <p:spPr>
            <a:xfrm>
              <a:off x="16026804" y="10111556"/>
              <a:ext cx="75565" cy="100329"/>
            </a:xfrm>
            <a:custGeom>
              <a:avLst/>
              <a:gdLst/>
              <a:ahLst/>
              <a:cxnLst/>
              <a:rect l="l" t="t" r="r" b="b"/>
              <a:pathLst>
                <a:path w="75565" h="100329" extrusionOk="0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99" name="Google Shape;599;g31a1559086f_0_38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g31a1559086f_0_38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1" name="Google Shape;601;g31a1559086f_0_382"/>
          <p:cNvGrpSpPr/>
          <p:nvPr/>
        </p:nvGrpSpPr>
        <p:grpSpPr>
          <a:xfrm>
            <a:off x="15903573" y="10252280"/>
            <a:ext cx="1006337" cy="300990"/>
            <a:chOff x="15903573" y="10252280"/>
            <a:chExt cx="1006337" cy="300990"/>
          </a:xfrm>
        </p:grpSpPr>
        <p:pic>
          <p:nvPicPr>
            <p:cNvPr id="602" name="Google Shape;602;g31a1559086f_0_38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g31a1559086f_0_38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g31a1559086f_0_38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g31a1559086f_0_38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6" name="Google Shape;606;g31a1559086f_0_382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 extrusionOk="0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7" name="Google Shape;607;g31a1559086f_0_38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g31a1559086f_0_38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g31a1559086f_0_38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g31a1559086f_0_382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g31a1559086f_0_38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g31a1559086f_0_382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g31a1559086f_0_382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4" name="Google Shape;614;g31a1559086f_0_382"/>
          <p:cNvSpPr txBox="1">
            <a:spLocks noGrp="1"/>
          </p:cNvSpPr>
          <p:nvPr>
            <p:ph type="sldNum" idx="12"/>
          </p:nvPr>
        </p:nvSpPr>
        <p:spPr>
          <a:xfrm>
            <a:off x="702091" y="10458657"/>
            <a:ext cx="213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247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615" name="Google Shape;615;g31a1559086f_0_382"/>
          <p:cNvSpPr txBox="1">
            <a:spLocks noGrp="1"/>
          </p:cNvSpPr>
          <p:nvPr>
            <p:ph type="ftr" idx="11"/>
          </p:nvPr>
        </p:nvSpPr>
        <p:spPr>
          <a:xfrm>
            <a:off x="1226447" y="10459254"/>
            <a:ext cx="3880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</a:t>
            </a: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endParaRPr/>
          </a:p>
        </p:txBody>
      </p:sp>
      <p:grpSp>
        <p:nvGrpSpPr>
          <p:cNvPr id="616" name="Google Shape;616;g31a1559086f_0_382"/>
          <p:cNvGrpSpPr/>
          <p:nvPr/>
        </p:nvGrpSpPr>
        <p:grpSpPr>
          <a:xfrm>
            <a:off x="17961212" y="0"/>
            <a:ext cx="2142983" cy="1440180"/>
            <a:chOff x="17961212" y="0"/>
            <a:chExt cx="2142983" cy="1440180"/>
          </a:xfrm>
        </p:grpSpPr>
        <p:sp>
          <p:nvSpPr>
            <p:cNvPr id="617" name="Google Shape;617;g31a1559086f_0_382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 extrusionOk="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g31a1559086f_0_382"/>
            <p:cNvSpPr/>
            <p:nvPr/>
          </p:nvSpPr>
          <p:spPr>
            <a:xfrm>
              <a:off x="18804986" y="0"/>
              <a:ext cx="1299209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 extrusionOk="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" name="Google Shape;619;g31a1559086f_0_382"/>
          <p:cNvSpPr/>
          <p:nvPr/>
        </p:nvSpPr>
        <p:spPr>
          <a:xfrm>
            <a:off x="16929715" y="0"/>
            <a:ext cx="709294" cy="567690"/>
          </a:xfrm>
          <a:custGeom>
            <a:avLst/>
            <a:gdLst/>
            <a:ahLst/>
            <a:cxnLst/>
            <a:rect l="l" t="t" r="r" b="b"/>
            <a:pathLst>
              <a:path w="709294" h="567690" extrusionOk="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g31a1559086f_0_382"/>
          <p:cNvSpPr/>
          <p:nvPr/>
        </p:nvSpPr>
        <p:spPr>
          <a:xfrm>
            <a:off x="2361854" y="0"/>
            <a:ext cx="1310639" cy="409575"/>
          </a:xfrm>
          <a:custGeom>
            <a:avLst/>
            <a:gdLst/>
            <a:ahLst/>
            <a:cxnLst/>
            <a:rect l="l" t="t" r="r" b="b"/>
            <a:pathLst>
              <a:path w="1310639" h="409575" extrusionOk="0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g31a1559086f_0_382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 extrusionOk="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31a1559086f_0_382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 extrusionOk="0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g31a1559086f_0_382"/>
          <p:cNvSpPr/>
          <p:nvPr/>
        </p:nvSpPr>
        <p:spPr>
          <a:xfrm>
            <a:off x="9578350" y="2991150"/>
            <a:ext cx="8744400" cy="69198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" name="Google Shape;624;g31a1559086f_0_382"/>
          <p:cNvGrpSpPr/>
          <p:nvPr/>
        </p:nvGrpSpPr>
        <p:grpSpPr>
          <a:xfrm>
            <a:off x="11341884" y="5565107"/>
            <a:ext cx="775951" cy="609520"/>
            <a:chOff x="5914250" y="385375"/>
            <a:chExt cx="240225" cy="188700"/>
          </a:xfrm>
        </p:grpSpPr>
        <p:sp>
          <p:nvSpPr>
            <p:cNvPr id="625" name="Google Shape;625;g31a1559086f_0_382"/>
            <p:cNvSpPr/>
            <p:nvPr/>
          </p:nvSpPr>
          <p:spPr>
            <a:xfrm rot="-5400000">
              <a:off x="6008975" y="412825"/>
              <a:ext cx="157200" cy="133800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g31a1559086f_0_382"/>
            <p:cNvSpPr/>
            <p:nvPr/>
          </p:nvSpPr>
          <p:spPr>
            <a:xfrm>
              <a:off x="5914250" y="385375"/>
              <a:ext cx="157200" cy="188700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g31a1559086f_0_382"/>
          <p:cNvGrpSpPr/>
          <p:nvPr/>
        </p:nvGrpSpPr>
        <p:grpSpPr>
          <a:xfrm>
            <a:off x="15735421" y="4768338"/>
            <a:ext cx="777485" cy="1205473"/>
            <a:chOff x="6527225" y="378775"/>
            <a:chExt cx="240700" cy="373200"/>
          </a:xfrm>
        </p:grpSpPr>
        <p:sp>
          <p:nvSpPr>
            <p:cNvPr id="628" name="Google Shape;628;g31a1559086f_0_382"/>
            <p:cNvSpPr/>
            <p:nvPr/>
          </p:nvSpPr>
          <p:spPr>
            <a:xfrm>
              <a:off x="6527225" y="656600"/>
              <a:ext cx="139200" cy="669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g31a1559086f_0_382"/>
            <p:cNvSpPr/>
            <p:nvPr/>
          </p:nvSpPr>
          <p:spPr>
            <a:xfrm>
              <a:off x="6527225" y="434975"/>
              <a:ext cx="139200" cy="669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g31a1559086f_0_382"/>
            <p:cNvSpPr/>
            <p:nvPr/>
          </p:nvSpPr>
          <p:spPr>
            <a:xfrm>
              <a:off x="6567225" y="378775"/>
              <a:ext cx="200700" cy="3732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g31a1559086f_0_382"/>
            <p:cNvSpPr/>
            <p:nvPr/>
          </p:nvSpPr>
          <p:spPr>
            <a:xfrm>
              <a:off x="6572800" y="467900"/>
              <a:ext cx="183900" cy="188700"/>
            </a:xfrm>
            <a:prstGeom prst="ellipse">
              <a:avLst/>
            </a:prstGeom>
            <a:solidFill>
              <a:srgbClr val="FCE5CD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g31a1559086f_0_382"/>
          <p:cNvGrpSpPr/>
          <p:nvPr/>
        </p:nvGrpSpPr>
        <p:grpSpPr>
          <a:xfrm rot="-5400000">
            <a:off x="15736771" y="9093235"/>
            <a:ext cx="775951" cy="609520"/>
            <a:chOff x="5914250" y="385375"/>
            <a:chExt cx="240225" cy="188700"/>
          </a:xfrm>
        </p:grpSpPr>
        <p:sp>
          <p:nvSpPr>
            <p:cNvPr id="633" name="Google Shape;633;g31a1559086f_0_382"/>
            <p:cNvSpPr/>
            <p:nvPr/>
          </p:nvSpPr>
          <p:spPr>
            <a:xfrm rot="-5400000">
              <a:off x="6008975" y="412825"/>
              <a:ext cx="157200" cy="133800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g31a1559086f_0_382"/>
            <p:cNvSpPr/>
            <p:nvPr/>
          </p:nvSpPr>
          <p:spPr>
            <a:xfrm>
              <a:off x="5914250" y="385375"/>
              <a:ext cx="157200" cy="188700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g31a1559086f_0_382"/>
          <p:cNvGrpSpPr/>
          <p:nvPr/>
        </p:nvGrpSpPr>
        <p:grpSpPr>
          <a:xfrm>
            <a:off x="16625160" y="3381942"/>
            <a:ext cx="904301" cy="2792652"/>
            <a:chOff x="7893327" y="1829125"/>
            <a:chExt cx="574123" cy="1773000"/>
          </a:xfrm>
        </p:grpSpPr>
        <p:sp>
          <p:nvSpPr>
            <p:cNvPr id="636" name="Google Shape;636;g31a1559086f_0_382"/>
            <p:cNvSpPr/>
            <p:nvPr/>
          </p:nvSpPr>
          <p:spPr>
            <a:xfrm>
              <a:off x="7893327" y="1829125"/>
              <a:ext cx="162000" cy="1773000"/>
            </a:xfrm>
            <a:prstGeom prst="rect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g31a1559086f_0_382"/>
            <p:cNvSpPr txBox="1"/>
            <p:nvPr/>
          </p:nvSpPr>
          <p:spPr>
            <a:xfrm rot="5400000">
              <a:off x="7440550" y="2566825"/>
              <a:ext cx="17562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595959"/>
                  </a:solidFill>
                </a:rPr>
                <a:t>Stěna s potiskem</a:t>
              </a:r>
              <a:endParaRPr sz="2200">
                <a:solidFill>
                  <a:srgbClr val="595959"/>
                </a:solidFill>
              </a:endParaRPr>
            </a:p>
          </p:txBody>
        </p:sp>
      </p:grpSp>
      <p:grpSp>
        <p:nvGrpSpPr>
          <p:cNvPr id="638" name="Google Shape;638;g31a1559086f_0_382"/>
          <p:cNvGrpSpPr/>
          <p:nvPr/>
        </p:nvGrpSpPr>
        <p:grpSpPr>
          <a:xfrm>
            <a:off x="11341884" y="3685385"/>
            <a:ext cx="775951" cy="609520"/>
            <a:chOff x="5914250" y="385375"/>
            <a:chExt cx="240225" cy="188700"/>
          </a:xfrm>
        </p:grpSpPr>
        <p:sp>
          <p:nvSpPr>
            <p:cNvPr id="639" name="Google Shape;639;g31a1559086f_0_382"/>
            <p:cNvSpPr/>
            <p:nvPr/>
          </p:nvSpPr>
          <p:spPr>
            <a:xfrm rot="-5400000">
              <a:off x="6008975" y="412825"/>
              <a:ext cx="157200" cy="133800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g31a1559086f_0_382"/>
            <p:cNvSpPr/>
            <p:nvPr/>
          </p:nvSpPr>
          <p:spPr>
            <a:xfrm>
              <a:off x="5914250" y="385375"/>
              <a:ext cx="157200" cy="188700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Microsoft Macintosh PowerPoint</Application>
  <PresentationFormat>Vlastní</PresentationFormat>
  <Paragraphs>270</Paragraphs>
  <Slides>32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Montserrat</vt:lpstr>
      <vt:lpstr>Arial</vt:lpstr>
      <vt:lpstr>Calibri</vt:lpstr>
      <vt:lpstr>Office Theme</vt:lpstr>
      <vt:lpstr>Měření proprioceptivních gnostických  funkcí</vt:lpstr>
      <vt:lpstr>Aktuální stav projektu </vt:lpstr>
      <vt:lpstr>Tým </vt:lpstr>
      <vt:lpstr>Výsledky projektu</vt:lpstr>
      <vt:lpstr>Jednotlivá měření</vt:lpstr>
      <vt:lpstr>Zatemnění očí</vt:lpstr>
      <vt:lpstr>Úvodní měření těla - 0A</vt:lpstr>
      <vt:lpstr>Úvodní měření těla - 0A</vt:lpstr>
      <vt:lpstr>Test 1A - Měření tělesného schématu </vt:lpstr>
      <vt:lpstr>Test 1A - Měření tělesného schématu</vt:lpstr>
      <vt:lpstr>Test 2A - Polohocit</vt:lpstr>
      <vt:lpstr>Test 2B - Pohybocit</vt:lpstr>
      <vt:lpstr>Test 2B - Pohybocit</vt:lpstr>
      <vt:lpstr>Test 2B - Pohybocit</vt:lpstr>
      <vt:lpstr>Test 2C - Pohybocit</vt:lpstr>
      <vt:lpstr>Test 2C - Pohybocit</vt:lpstr>
      <vt:lpstr>Test 3A - Stereognózie šíře</vt:lpstr>
      <vt:lpstr>Test 3A - Stereognózie šíře</vt:lpstr>
      <vt:lpstr>Test 3B - Stereognózie váha</vt:lpstr>
      <vt:lpstr>Test 3B - Stereognózie váha</vt:lpstr>
      <vt:lpstr>Test 3C - Stereognózie tvar/gesto ruky</vt:lpstr>
      <vt:lpstr>Test 3C - Stereognózie tvar/gesto ruky</vt:lpstr>
      <vt:lpstr>Test 4A - Proprioceptivně vizuální představa</vt:lpstr>
      <vt:lpstr>Test 4A - Proprioceptivně vizuální představa</vt:lpstr>
      <vt:lpstr>Test 5A - Schopnost orientace v prostoru bez zraku</vt:lpstr>
      <vt:lpstr>Test 5A - Schopnost orientace v prostoru bez zraku</vt:lpstr>
      <vt:lpstr>Test 6A - Vizuální motorické opakování (zrcadlení)</vt:lpstr>
      <vt:lpstr>Test 6A - Vizuální motorické opakování (zrcadlení)</vt:lpstr>
      <vt:lpstr>Test 7A - Reakce na sílu</vt:lpstr>
      <vt:lpstr>Test 7A - Reakce na sílu</vt:lpstr>
      <vt:lpstr>Doplňující informace 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proprioceptivních gnostických  funkcí</dc:title>
  <cp:lastModifiedBy>Jiří Čmucha</cp:lastModifiedBy>
  <cp:revision>1</cp:revision>
  <dcterms:created xsi:type="dcterms:W3CDTF">2024-10-15T13:10:08Z</dcterms:created>
  <dcterms:modified xsi:type="dcterms:W3CDTF">2024-12-06T22:05:13Z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2024-10-15T00:00:00Z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2024-10-15T00:00:00Z</vt:filetime>
  </property>
  <property fmtid="{D5CDD505-2E9C-101B-9397-08002B2CF9AE}" pid="5" name="Producer">
    <vt:lpwstr>Adobe PDF Library 17.0</vt:lpwstr>
  </property>
</Properties>
</file>