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9" r:id="rId3"/>
    <p:sldId id="257" r:id="rId4"/>
    <p:sldId id="273" r:id="rId5"/>
    <p:sldId id="271" r:id="rId6"/>
    <p:sldId id="272" r:id="rId7"/>
    <p:sldId id="264" r:id="rId8"/>
    <p:sldId id="268" r:id="rId9"/>
    <p:sldId id="267" r:id="rId10"/>
    <p:sldId id="276" r:id="rId11"/>
    <p:sldId id="270" r:id="rId12"/>
    <p:sldId id="274" r:id="rId13"/>
    <p:sldId id="277" r:id="rId14"/>
    <p:sldId id="275" r:id="rId15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9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B4097D-8FF1-450B-987B-DDD424771E1B}" v="342" dt="2024-11-27T21:52:15.13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>
      <p:cViewPr varScale="1">
        <p:scale>
          <a:sx n="60" d="100"/>
          <a:sy n="60" d="100"/>
        </p:scale>
        <p:origin x="968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55856-97BC-4BC8-A87E-9398EC058055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F9762554-FDE9-4125-86FE-2116E6712EF2}">
      <dgm:prSet phldrT="[Text]"/>
      <dgm:spPr/>
      <dgm:t>
        <a:bodyPr/>
        <a:lstStyle/>
        <a:p>
          <a:r>
            <a:rPr lang="cs-CZ" dirty="0"/>
            <a:t>Hepcidin</a:t>
          </a:r>
        </a:p>
      </dgm:t>
    </dgm:pt>
    <dgm:pt modelId="{26A39875-024C-4639-A229-2CD9A090B0EA}" type="parTrans" cxnId="{75D750DB-DA00-4460-9887-A818ED7A6169}">
      <dgm:prSet/>
      <dgm:spPr/>
      <dgm:t>
        <a:bodyPr/>
        <a:lstStyle/>
        <a:p>
          <a:endParaRPr lang="cs-CZ"/>
        </a:p>
      </dgm:t>
    </dgm:pt>
    <dgm:pt modelId="{3C7A35CE-7CA5-41A5-84CC-1CAB3054E249}" type="sibTrans" cxnId="{75D750DB-DA00-4460-9887-A818ED7A6169}">
      <dgm:prSet/>
      <dgm:spPr/>
      <dgm:t>
        <a:bodyPr/>
        <a:lstStyle/>
        <a:p>
          <a:endParaRPr lang="cs-CZ"/>
        </a:p>
      </dgm:t>
    </dgm:pt>
    <dgm:pt modelId="{F99841E1-5350-45B6-B960-06239E6E95E6}">
      <dgm:prSet phldrT="[Text]"/>
      <dgm:spPr/>
      <dgm:t>
        <a:bodyPr/>
        <a:lstStyle/>
        <a:p>
          <a:r>
            <a:rPr lang="cs-CZ" dirty="0"/>
            <a:t>Regulace Fe v těle pomocí střebávání ve střevě</a:t>
          </a:r>
        </a:p>
      </dgm:t>
    </dgm:pt>
    <dgm:pt modelId="{869A1DFE-CA8D-4147-A3CF-82401D073C15}" type="parTrans" cxnId="{6511B817-3218-4697-BDE6-984F2A002845}">
      <dgm:prSet/>
      <dgm:spPr/>
      <dgm:t>
        <a:bodyPr/>
        <a:lstStyle/>
        <a:p>
          <a:endParaRPr lang="cs-CZ"/>
        </a:p>
      </dgm:t>
    </dgm:pt>
    <dgm:pt modelId="{932BD303-CD91-445B-83D7-EE945D16BECC}" type="sibTrans" cxnId="{6511B817-3218-4697-BDE6-984F2A002845}">
      <dgm:prSet/>
      <dgm:spPr/>
      <dgm:t>
        <a:bodyPr/>
        <a:lstStyle/>
        <a:p>
          <a:endParaRPr lang="cs-CZ"/>
        </a:p>
      </dgm:t>
    </dgm:pt>
    <dgm:pt modelId="{F64999C6-120C-44AA-A700-1FC4FB6D73ED}">
      <dgm:prSet phldrT="[Text]"/>
      <dgm:spPr/>
      <dgm:t>
        <a:bodyPr/>
        <a:lstStyle/>
        <a:p>
          <a:r>
            <a:rPr lang="cs-CZ" dirty="0"/>
            <a:t>Dostatečná hladina Fe pro tvorbu Hb a </a:t>
          </a:r>
          <a:r>
            <a:rPr lang="cs-CZ" dirty="0" err="1"/>
            <a:t>Myo</a:t>
          </a:r>
          <a:endParaRPr lang="cs-CZ" dirty="0"/>
        </a:p>
      </dgm:t>
    </dgm:pt>
    <dgm:pt modelId="{AB501D2B-67AC-4474-96FB-49C9B9B63153}" type="parTrans" cxnId="{56337DAE-4BF8-468E-BB04-13A51BFBBEF2}">
      <dgm:prSet/>
      <dgm:spPr/>
      <dgm:t>
        <a:bodyPr/>
        <a:lstStyle/>
        <a:p>
          <a:endParaRPr lang="cs-CZ"/>
        </a:p>
      </dgm:t>
    </dgm:pt>
    <dgm:pt modelId="{7B3180E5-F7DE-4A7F-8BEA-6BB1B06BD9DA}" type="sibTrans" cxnId="{56337DAE-4BF8-468E-BB04-13A51BFBBEF2}">
      <dgm:prSet/>
      <dgm:spPr/>
      <dgm:t>
        <a:bodyPr/>
        <a:lstStyle/>
        <a:p>
          <a:endParaRPr lang="cs-CZ"/>
        </a:p>
      </dgm:t>
    </dgm:pt>
    <dgm:pt modelId="{32547890-7FD9-41EC-84B5-C654E1B2BA61}">
      <dgm:prSet phldrT="[Text]"/>
      <dgm:spPr/>
      <dgm:t>
        <a:bodyPr/>
        <a:lstStyle/>
        <a:p>
          <a:r>
            <a:rPr lang="cs-CZ" dirty="0"/>
            <a:t>Pozitivní / nulový efekt  hypoxie na tvorbu Hb</a:t>
          </a:r>
        </a:p>
      </dgm:t>
    </dgm:pt>
    <dgm:pt modelId="{D808A5C2-5D3B-40F7-838C-976885D03A7C}" type="parTrans" cxnId="{74A70FBA-75E9-4420-B0B2-BA8F24C2CB33}">
      <dgm:prSet/>
      <dgm:spPr/>
      <dgm:t>
        <a:bodyPr/>
        <a:lstStyle/>
        <a:p>
          <a:endParaRPr lang="cs-CZ"/>
        </a:p>
      </dgm:t>
    </dgm:pt>
    <dgm:pt modelId="{A08EFA7A-2C89-4652-8BD1-A104B0E344A1}" type="sibTrans" cxnId="{74A70FBA-75E9-4420-B0B2-BA8F24C2CB33}">
      <dgm:prSet/>
      <dgm:spPr/>
      <dgm:t>
        <a:bodyPr/>
        <a:lstStyle/>
        <a:p>
          <a:endParaRPr lang="cs-CZ"/>
        </a:p>
      </dgm:t>
    </dgm:pt>
    <dgm:pt modelId="{C30F70C7-EB9D-4BA4-8682-1D2FC49D0C19}" type="pres">
      <dgm:prSet presAssocID="{55555856-97BC-4BC8-A87E-9398EC058055}" presName="Name0" presStyleCnt="0">
        <dgm:presLayoutVars>
          <dgm:dir/>
          <dgm:resizeHandles val="exact"/>
        </dgm:presLayoutVars>
      </dgm:prSet>
      <dgm:spPr/>
    </dgm:pt>
    <dgm:pt modelId="{01AF3596-0BA9-43F2-80D4-9D8118B461EC}" type="pres">
      <dgm:prSet presAssocID="{F9762554-FDE9-4125-86FE-2116E6712EF2}" presName="node" presStyleLbl="node1" presStyleIdx="0" presStyleCnt="4">
        <dgm:presLayoutVars>
          <dgm:bulletEnabled val="1"/>
        </dgm:presLayoutVars>
      </dgm:prSet>
      <dgm:spPr/>
    </dgm:pt>
    <dgm:pt modelId="{2C6F3459-64F9-491A-9A76-6E539A45C2AE}" type="pres">
      <dgm:prSet presAssocID="{3C7A35CE-7CA5-41A5-84CC-1CAB3054E249}" presName="sibTrans" presStyleLbl="sibTrans2D1" presStyleIdx="0" presStyleCnt="3"/>
      <dgm:spPr/>
    </dgm:pt>
    <dgm:pt modelId="{FE5B78C5-E618-4167-B65C-389CFA430EE0}" type="pres">
      <dgm:prSet presAssocID="{3C7A35CE-7CA5-41A5-84CC-1CAB3054E249}" presName="connectorText" presStyleLbl="sibTrans2D1" presStyleIdx="0" presStyleCnt="3"/>
      <dgm:spPr/>
    </dgm:pt>
    <dgm:pt modelId="{A59E3808-EC88-46E1-B1DD-16D0983909D1}" type="pres">
      <dgm:prSet presAssocID="{F99841E1-5350-45B6-B960-06239E6E95E6}" presName="node" presStyleLbl="node1" presStyleIdx="1" presStyleCnt="4">
        <dgm:presLayoutVars>
          <dgm:bulletEnabled val="1"/>
        </dgm:presLayoutVars>
      </dgm:prSet>
      <dgm:spPr/>
    </dgm:pt>
    <dgm:pt modelId="{09A2035E-4250-4B40-BFDC-FE8873B0AF31}" type="pres">
      <dgm:prSet presAssocID="{932BD303-CD91-445B-83D7-EE945D16BECC}" presName="sibTrans" presStyleLbl="sibTrans2D1" presStyleIdx="1" presStyleCnt="3"/>
      <dgm:spPr/>
    </dgm:pt>
    <dgm:pt modelId="{F2089DE0-907B-42C8-8943-3F0B21E00E16}" type="pres">
      <dgm:prSet presAssocID="{932BD303-CD91-445B-83D7-EE945D16BECC}" presName="connectorText" presStyleLbl="sibTrans2D1" presStyleIdx="1" presStyleCnt="3"/>
      <dgm:spPr/>
    </dgm:pt>
    <dgm:pt modelId="{5F73B6EE-B2E4-4255-A92A-E9E2BA92193E}" type="pres">
      <dgm:prSet presAssocID="{F64999C6-120C-44AA-A700-1FC4FB6D73ED}" presName="node" presStyleLbl="node1" presStyleIdx="2" presStyleCnt="4">
        <dgm:presLayoutVars>
          <dgm:bulletEnabled val="1"/>
        </dgm:presLayoutVars>
      </dgm:prSet>
      <dgm:spPr/>
    </dgm:pt>
    <dgm:pt modelId="{5BE5D4B5-698C-4CDF-88BA-925F59BDAE28}" type="pres">
      <dgm:prSet presAssocID="{7B3180E5-F7DE-4A7F-8BEA-6BB1B06BD9DA}" presName="sibTrans" presStyleLbl="sibTrans2D1" presStyleIdx="2" presStyleCnt="3"/>
      <dgm:spPr/>
    </dgm:pt>
    <dgm:pt modelId="{A5F3EBAA-B515-492B-9103-09A0AD73EDA3}" type="pres">
      <dgm:prSet presAssocID="{7B3180E5-F7DE-4A7F-8BEA-6BB1B06BD9DA}" presName="connectorText" presStyleLbl="sibTrans2D1" presStyleIdx="2" presStyleCnt="3"/>
      <dgm:spPr/>
    </dgm:pt>
    <dgm:pt modelId="{D339E50D-CCE2-4571-938F-D7BDF91F18F4}" type="pres">
      <dgm:prSet presAssocID="{32547890-7FD9-41EC-84B5-C654E1B2BA61}" presName="node" presStyleLbl="node1" presStyleIdx="3" presStyleCnt="4">
        <dgm:presLayoutVars>
          <dgm:bulletEnabled val="1"/>
        </dgm:presLayoutVars>
      </dgm:prSet>
      <dgm:spPr/>
    </dgm:pt>
  </dgm:ptLst>
  <dgm:cxnLst>
    <dgm:cxn modelId="{142F6106-E5CA-4BC8-A91F-5880149F42D3}" type="presOf" srcId="{32547890-7FD9-41EC-84B5-C654E1B2BA61}" destId="{D339E50D-CCE2-4571-938F-D7BDF91F18F4}" srcOrd="0" destOrd="0" presId="urn:microsoft.com/office/officeart/2005/8/layout/process1"/>
    <dgm:cxn modelId="{F31F430F-369B-4C58-AD0D-B7019AC8E87C}" type="presOf" srcId="{F99841E1-5350-45B6-B960-06239E6E95E6}" destId="{A59E3808-EC88-46E1-B1DD-16D0983909D1}" srcOrd="0" destOrd="0" presId="urn:microsoft.com/office/officeart/2005/8/layout/process1"/>
    <dgm:cxn modelId="{6511B817-3218-4697-BDE6-984F2A002845}" srcId="{55555856-97BC-4BC8-A87E-9398EC058055}" destId="{F99841E1-5350-45B6-B960-06239E6E95E6}" srcOrd="1" destOrd="0" parTransId="{869A1DFE-CA8D-4147-A3CF-82401D073C15}" sibTransId="{932BD303-CD91-445B-83D7-EE945D16BECC}"/>
    <dgm:cxn modelId="{3AE2EE26-1BD9-4926-A481-BE901379BF77}" type="presOf" srcId="{932BD303-CD91-445B-83D7-EE945D16BECC}" destId="{09A2035E-4250-4B40-BFDC-FE8873B0AF31}" srcOrd="0" destOrd="0" presId="urn:microsoft.com/office/officeart/2005/8/layout/process1"/>
    <dgm:cxn modelId="{B375EB2B-483B-4649-96D0-DEA1FFC1EC9A}" type="presOf" srcId="{F64999C6-120C-44AA-A700-1FC4FB6D73ED}" destId="{5F73B6EE-B2E4-4255-A92A-E9E2BA92193E}" srcOrd="0" destOrd="0" presId="urn:microsoft.com/office/officeart/2005/8/layout/process1"/>
    <dgm:cxn modelId="{F8AA7735-EA29-4D17-BFD9-22802C43DC0A}" type="presOf" srcId="{3C7A35CE-7CA5-41A5-84CC-1CAB3054E249}" destId="{FE5B78C5-E618-4167-B65C-389CFA430EE0}" srcOrd="1" destOrd="0" presId="urn:microsoft.com/office/officeart/2005/8/layout/process1"/>
    <dgm:cxn modelId="{62C3304E-ECF6-489A-81D7-D4756DA1EE7B}" type="presOf" srcId="{F9762554-FDE9-4125-86FE-2116E6712EF2}" destId="{01AF3596-0BA9-43F2-80D4-9D8118B461EC}" srcOrd="0" destOrd="0" presId="urn:microsoft.com/office/officeart/2005/8/layout/process1"/>
    <dgm:cxn modelId="{84AA525A-2136-4837-BA61-12B63FA9EC78}" type="presOf" srcId="{7B3180E5-F7DE-4A7F-8BEA-6BB1B06BD9DA}" destId="{A5F3EBAA-B515-492B-9103-09A0AD73EDA3}" srcOrd="1" destOrd="0" presId="urn:microsoft.com/office/officeart/2005/8/layout/process1"/>
    <dgm:cxn modelId="{B581835E-431D-4AAE-8905-CCD465105D8D}" type="presOf" srcId="{7B3180E5-F7DE-4A7F-8BEA-6BB1B06BD9DA}" destId="{5BE5D4B5-698C-4CDF-88BA-925F59BDAE28}" srcOrd="0" destOrd="0" presId="urn:microsoft.com/office/officeart/2005/8/layout/process1"/>
    <dgm:cxn modelId="{56337DAE-4BF8-468E-BB04-13A51BFBBEF2}" srcId="{55555856-97BC-4BC8-A87E-9398EC058055}" destId="{F64999C6-120C-44AA-A700-1FC4FB6D73ED}" srcOrd="2" destOrd="0" parTransId="{AB501D2B-67AC-4474-96FB-49C9B9B63153}" sibTransId="{7B3180E5-F7DE-4A7F-8BEA-6BB1B06BD9DA}"/>
    <dgm:cxn modelId="{9938D7B1-B409-4429-BF6D-7DEB8DC64CE3}" type="presOf" srcId="{932BD303-CD91-445B-83D7-EE945D16BECC}" destId="{F2089DE0-907B-42C8-8943-3F0B21E00E16}" srcOrd="1" destOrd="0" presId="urn:microsoft.com/office/officeart/2005/8/layout/process1"/>
    <dgm:cxn modelId="{74A70FBA-75E9-4420-B0B2-BA8F24C2CB33}" srcId="{55555856-97BC-4BC8-A87E-9398EC058055}" destId="{32547890-7FD9-41EC-84B5-C654E1B2BA61}" srcOrd="3" destOrd="0" parTransId="{D808A5C2-5D3B-40F7-838C-976885D03A7C}" sibTransId="{A08EFA7A-2C89-4652-8BD1-A104B0E344A1}"/>
    <dgm:cxn modelId="{5A40F3C0-AD5B-449F-8EDB-BB88DB89F998}" type="presOf" srcId="{55555856-97BC-4BC8-A87E-9398EC058055}" destId="{C30F70C7-EB9D-4BA4-8682-1D2FC49D0C19}" srcOrd="0" destOrd="0" presId="urn:microsoft.com/office/officeart/2005/8/layout/process1"/>
    <dgm:cxn modelId="{75D750DB-DA00-4460-9887-A818ED7A6169}" srcId="{55555856-97BC-4BC8-A87E-9398EC058055}" destId="{F9762554-FDE9-4125-86FE-2116E6712EF2}" srcOrd="0" destOrd="0" parTransId="{26A39875-024C-4639-A229-2CD9A090B0EA}" sibTransId="{3C7A35CE-7CA5-41A5-84CC-1CAB3054E249}"/>
    <dgm:cxn modelId="{D6D725F8-581D-498F-8830-FB359EB0372F}" type="presOf" srcId="{3C7A35CE-7CA5-41A5-84CC-1CAB3054E249}" destId="{2C6F3459-64F9-491A-9A76-6E539A45C2AE}" srcOrd="0" destOrd="0" presId="urn:microsoft.com/office/officeart/2005/8/layout/process1"/>
    <dgm:cxn modelId="{796081F0-E31F-40DE-B0E6-DA96CAD1295E}" type="presParOf" srcId="{C30F70C7-EB9D-4BA4-8682-1D2FC49D0C19}" destId="{01AF3596-0BA9-43F2-80D4-9D8118B461EC}" srcOrd="0" destOrd="0" presId="urn:microsoft.com/office/officeart/2005/8/layout/process1"/>
    <dgm:cxn modelId="{04282823-E48F-4E4A-A043-04CD1295057A}" type="presParOf" srcId="{C30F70C7-EB9D-4BA4-8682-1D2FC49D0C19}" destId="{2C6F3459-64F9-491A-9A76-6E539A45C2AE}" srcOrd="1" destOrd="0" presId="urn:microsoft.com/office/officeart/2005/8/layout/process1"/>
    <dgm:cxn modelId="{E2A0B2A0-294B-4639-A8E6-021F3E7DDDB6}" type="presParOf" srcId="{2C6F3459-64F9-491A-9A76-6E539A45C2AE}" destId="{FE5B78C5-E618-4167-B65C-389CFA430EE0}" srcOrd="0" destOrd="0" presId="urn:microsoft.com/office/officeart/2005/8/layout/process1"/>
    <dgm:cxn modelId="{8F9881B2-ED8C-442E-AA76-3FC68C157D03}" type="presParOf" srcId="{C30F70C7-EB9D-4BA4-8682-1D2FC49D0C19}" destId="{A59E3808-EC88-46E1-B1DD-16D0983909D1}" srcOrd="2" destOrd="0" presId="urn:microsoft.com/office/officeart/2005/8/layout/process1"/>
    <dgm:cxn modelId="{F0EA81BE-8D75-41B2-9853-485A3671D914}" type="presParOf" srcId="{C30F70C7-EB9D-4BA4-8682-1D2FC49D0C19}" destId="{09A2035E-4250-4B40-BFDC-FE8873B0AF31}" srcOrd="3" destOrd="0" presId="urn:microsoft.com/office/officeart/2005/8/layout/process1"/>
    <dgm:cxn modelId="{DD58E476-04A5-41B4-9114-C00B7AF01C5D}" type="presParOf" srcId="{09A2035E-4250-4B40-BFDC-FE8873B0AF31}" destId="{F2089DE0-907B-42C8-8943-3F0B21E00E16}" srcOrd="0" destOrd="0" presId="urn:microsoft.com/office/officeart/2005/8/layout/process1"/>
    <dgm:cxn modelId="{9715E403-E1F0-48EF-9FED-A4254F7E442A}" type="presParOf" srcId="{C30F70C7-EB9D-4BA4-8682-1D2FC49D0C19}" destId="{5F73B6EE-B2E4-4255-A92A-E9E2BA92193E}" srcOrd="4" destOrd="0" presId="urn:microsoft.com/office/officeart/2005/8/layout/process1"/>
    <dgm:cxn modelId="{FC63D44D-7A5D-4531-9F65-7ACF6046D050}" type="presParOf" srcId="{C30F70C7-EB9D-4BA4-8682-1D2FC49D0C19}" destId="{5BE5D4B5-698C-4CDF-88BA-925F59BDAE28}" srcOrd="5" destOrd="0" presId="urn:microsoft.com/office/officeart/2005/8/layout/process1"/>
    <dgm:cxn modelId="{2ADC2C00-AE80-4524-90AC-BDDF065AC9A7}" type="presParOf" srcId="{5BE5D4B5-698C-4CDF-88BA-925F59BDAE28}" destId="{A5F3EBAA-B515-492B-9103-09A0AD73EDA3}" srcOrd="0" destOrd="0" presId="urn:microsoft.com/office/officeart/2005/8/layout/process1"/>
    <dgm:cxn modelId="{A1A6F166-3CAC-4FDD-AB1A-4DBFEFEA9DD6}" type="presParOf" srcId="{C30F70C7-EB9D-4BA4-8682-1D2FC49D0C19}" destId="{D339E50D-CCE2-4571-938F-D7BDF91F18F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F3596-0BA9-43F2-80D4-9D8118B461EC}">
      <dsp:nvSpPr>
        <dsp:cNvPr id="0" name=""/>
        <dsp:cNvSpPr/>
      </dsp:nvSpPr>
      <dsp:spPr>
        <a:xfrm>
          <a:off x="5889" y="446645"/>
          <a:ext cx="2575183" cy="15451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Hepcidin</a:t>
          </a:r>
        </a:p>
      </dsp:txBody>
      <dsp:txXfrm>
        <a:off x="51144" y="491900"/>
        <a:ext cx="2484673" cy="1454599"/>
      </dsp:txXfrm>
    </dsp:sp>
    <dsp:sp modelId="{2C6F3459-64F9-491A-9A76-6E539A45C2AE}">
      <dsp:nvSpPr>
        <dsp:cNvPr id="0" name=""/>
        <dsp:cNvSpPr/>
      </dsp:nvSpPr>
      <dsp:spPr>
        <a:xfrm>
          <a:off x="2838591" y="899877"/>
          <a:ext cx="545938" cy="63864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>
        <a:off x="2838591" y="1027606"/>
        <a:ext cx="382157" cy="383187"/>
      </dsp:txXfrm>
    </dsp:sp>
    <dsp:sp modelId="{A59E3808-EC88-46E1-B1DD-16D0983909D1}">
      <dsp:nvSpPr>
        <dsp:cNvPr id="0" name=""/>
        <dsp:cNvSpPr/>
      </dsp:nvSpPr>
      <dsp:spPr>
        <a:xfrm>
          <a:off x="3611146" y="446645"/>
          <a:ext cx="2575183" cy="15451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Regulace Fe v těle pomocí střebávání ve střevě</a:t>
          </a:r>
        </a:p>
      </dsp:txBody>
      <dsp:txXfrm>
        <a:off x="3656401" y="491900"/>
        <a:ext cx="2484673" cy="1454599"/>
      </dsp:txXfrm>
    </dsp:sp>
    <dsp:sp modelId="{09A2035E-4250-4B40-BFDC-FE8873B0AF31}">
      <dsp:nvSpPr>
        <dsp:cNvPr id="0" name=""/>
        <dsp:cNvSpPr/>
      </dsp:nvSpPr>
      <dsp:spPr>
        <a:xfrm>
          <a:off x="6443848" y="899877"/>
          <a:ext cx="545938" cy="63864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>
        <a:off x="6443848" y="1027606"/>
        <a:ext cx="382157" cy="383187"/>
      </dsp:txXfrm>
    </dsp:sp>
    <dsp:sp modelId="{5F73B6EE-B2E4-4255-A92A-E9E2BA92193E}">
      <dsp:nvSpPr>
        <dsp:cNvPr id="0" name=""/>
        <dsp:cNvSpPr/>
      </dsp:nvSpPr>
      <dsp:spPr>
        <a:xfrm>
          <a:off x="7216403" y="446645"/>
          <a:ext cx="2575183" cy="15451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Dostatečná hladina Fe pro tvorbu Hb a </a:t>
          </a:r>
          <a:r>
            <a:rPr lang="cs-CZ" sz="2400" kern="1200" dirty="0" err="1"/>
            <a:t>Myo</a:t>
          </a:r>
          <a:endParaRPr lang="cs-CZ" sz="2400" kern="1200" dirty="0"/>
        </a:p>
      </dsp:txBody>
      <dsp:txXfrm>
        <a:off x="7261658" y="491900"/>
        <a:ext cx="2484673" cy="1454599"/>
      </dsp:txXfrm>
    </dsp:sp>
    <dsp:sp modelId="{5BE5D4B5-698C-4CDF-88BA-925F59BDAE28}">
      <dsp:nvSpPr>
        <dsp:cNvPr id="0" name=""/>
        <dsp:cNvSpPr/>
      </dsp:nvSpPr>
      <dsp:spPr>
        <a:xfrm>
          <a:off x="10049104" y="899877"/>
          <a:ext cx="545938" cy="63864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>
        <a:off x="10049104" y="1027606"/>
        <a:ext cx="382157" cy="383187"/>
      </dsp:txXfrm>
    </dsp:sp>
    <dsp:sp modelId="{D339E50D-CCE2-4571-938F-D7BDF91F18F4}">
      <dsp:nvSpPr>
        <dsp:cNvPr id="0" name=""/>
        <dsp:cNvSpPr/>
      </dsp:nvSpPr>
      <dsp:spPr>
        <a:xfrm>
          <a:off x="10821659" y="446645"/>
          <a:ext cx="2575183" cy="15451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Pozitivní / nulový efekt  hypoxie na tvorbu Hb</a:t>
          </a:r>
        </a:p>
      </dsp:txBody>
      <dsp:txXfrm>
        <a:off x="10866914" y="491900"/>
        <a:ext cx="2484673" cy="1454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8233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cs-CZ" sz="5350" b="0" i="0" cap="all" spc="15" baseline="0" dirty="0">
                <a:solidFill>
                  <a:srgbClr val="C59C58"/>
                </a:solidFill>
                <a:latin typeface="Gotham Bold"/>
                <a:ea typeface="+mj-ea"/>
                <a:cs typeface="Gotham Bold"/>
              </a:defRPr>
            </a:lvl1pPr>
          </a:lstStyle>
          <a:p>
            <a:endParaRPr lang="cs-CZ"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tx1"/>
                </a:solidFill>
                <a:latin typeface="Gotham_COV"/>
                <a:cs typeface="Gotham_COV"/>
              </a:defRPr>
            </a:lvl1pPr>
          </a:lstStyle>
          <a:p>
            <a:endParaRPr dirty="0"/>
          </a:p>
        </p:txBody>
      </p:sp>
      <p:grpSp>
        <p:nvGrpSpPr>
          <p:cNvPr id="8" name="object 3">
            <a:extLst>
              <a:ext uri="{FF2B5EF4-FFF2-40B4-BE49-F238E27FC236}">
                <a16:creationId xmlns:a16="http://schemas.microsoft.com/office/drawing/2014/main" id="{51FE9F97-F75A-0EE1-DC39-4F153659CAF4}"/>
              </a:ext>
            </a:extLst>
          </p:cNvPr>
          <p:cNvGrpSpPr/>
          <p:nvPr userDrawn="1"/>
        </p:nvGrpSpPr>
        <p:grpSpPr>
          <a:xfrm>
            <a:off x="0" y="0"/>
            <a:ext cx="3126105" cy="1461770"/>
            <a:chOff x="0" y="0"/>
            <a:chExt cx="3126105" cy="1461770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466C8246-F52A-1278-479B-E5113AE9D3E8}"/>
                </a:ext>
              </a:extLst>
            </p:cNvPr>
            <p:cNvSpPr/>
            <p:nvPr/>
          </p:nvSpPr>
          <p:spPr>
            <a:xfrm>
              <a:off x="871324" y="0"/>
              <a:ext cx="2254885" cy="238125"/>
            </a:xfrm>
            <a:custGeom>
              <a:avLst/>
              <a:gdLst/>
              <a:ahLst/>
              <a:cxnLst/>
              <a:rect l="l" t="t" r="r" b="b"/>
              <a:pathLst>
                <a:path w="2254885" h="238125">
                  <a:moveTo>
                    <a:pt x="2254737" y="0"/>
                  </a:moveTo>
                  <a:lnTo>
                    <a:pt x="0" y="0"/>
                  </a:lnTo>
                  <a:lnTo>
                    <a:pt x="0" y="237751"/>
                  </a:lnTo>
                  <a:lnTo>
                    <a:pt x="2254737" y="237751"/>
                  </a:lnTo>
                  <a:lnTo>
                    <a:pt x="225473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ADE5AFBF-E70F-A9F4-45E2-8FCA9E99E057}"/>
                </a:ext>
              </a:extLst>
            </p:cNvPr>
            <p:cNvSpPr/>
            <p:nvPr/>
          </p:nvSpPr>
          <p:spPr>
            <a:xfrm>
              <a:off x="0" y="0"/>
              <a:ext cx="1330960" cy="1461770"/>
            </a:xfrm>
            <a:custGeom>
              <a:avLst/>
              <a:gdLst/>
              <a:ahLst/>
              <a:cxnLst/>
              <a:rect l="l" t="t" r="r" b="b"/>
              <a:pathLst>
                <a:path w="1330960" h="1461770">
                  <a:moveTo>
                    <a:pt x="1330448" y="0"/>
                  </a:moveTo>
                  <a:lnTo>
                    <a:pt x="0" y="0"/>
                  </a:lnTo>
                  <a:lnTo>
                    <a:pt x="0" y="1461671"/>
                  </a:lnTo>
                  <a:lnTo>
                    <a:pt x="65569" y="1442423"/>
                  </a:lnTo>
                  <a:lnTo>
                    <a:pt x="109432" y="1427944"/>
                  </a:lnTo>
                  <a:lnTo>
                    <a:pt x="152804" y="1412410"/>
                  </a:lnTo>
                  <a:lnTo>
                    <a:pt x="195669" y="1395836"/>
                  </a:lnTo>
                  <a:lnTo>
                    <a:pt x="238013" y="1378237"/>
                  </a:lnTo>
                  <a:lnTo>
                    <a:pt x="279820" y="1359628"/>
                  </a:lnTo>
                  <a:lnTo>
                    <a:pt x="321075" y="1340025"/>
                  </a:lnTo>
                  <a:lnTo>
                    <a:pt x="361762" y="1319443"/>
                  </a:lnTo>
                  <a:lnTo>
                    <a:pt x="401867" y="1297897"/>
                  </a:lnTo>
                  <a:lnTo>
                    <a:pt x="441373" y="1275402"/>
                  </a:lnTo>
                  <a:lnTo>
                    <a:pt x="480267" y="1251974"/>
                  </a:lnTo>
                  <a:lnTo>
                    <a:pt x="518532" y="1227627"/>
                  </a:lnTo>
                  <a:lnTo>
                    <a:pt x="556154" y="1202378"/>
                  </a:lnTo>
                  <a:lnTo>
                    <a:pt x="593117" y="1176241"/>
                  </a:lnTo>
                  <a:lnTo>
                    <a:pt x="629405" y="1149232"/>
                  </a:lnTo>
                  <a:lnTo>
                    <a:pt x="665005" y="1121365"/>
                  </a:lnTo>
                  <a:lnTo>
                    <a:pt x="699899" y="1092657"/>
                  </a:lnTo>
                  <a:lnTo>
                    <a:pt x="734074" y="1063122"/>
                  </a:lnTo>
                  <a:lnTo>
                    <a:pt x="767513" y="1032775"/>
                  </a:lnTo>
                  <a:lnTo>
                    <a:pt x="800202" y="1001633"/>
                  </a:lnTo>
                  <a:lnTo>
                    <a:pt x="832126" y="969709"/>
                  </a:lnTo>
                  <a:lnTo>
                    <a:pt x="863268" y="937020"/>
                  </a:lnTo>
                  <a:lnTo>
                    <a:pt x="893615" y="903581"/>
                  </a:lnTo>
                  <a:lnTo>
                    <a:pt x="923150" y="869406"/>
                  </a:lnTo>
                  <a:lnTo>
                    <a:pt x="951858" y="834511"/>
                  </a:lnTo>
                  <a:lnTo>
                    <a:pt x="979725" y="798912"/>
                  </a:lnTo>
                  <a:lnTo>
                    <a:pt x="1006734" y="762624"/>
                  </a:lnTo>
                  <a:lnTo>
                    <a:pt x="1032871" y="725661"/>
                  </a:lnTo>
                  <a:lnTo>
                    <a:pt x="1058120" y="688039"/>
                  </a:lnTo>
                  <a:lnTo>
                    <a:pt x="1082467" y="649774"/>
                  </a:lnTo>
                  <a:lnTo>
                    <a:pt x="1105895" y="610880"/>
                  </a:lnTo>
                  <a:lnTo>
                    <a:pt x="1128390" y="571374"/>
                  </a:lnTo>
                  <a:lnTo>
                    <a:pt x="1149936" y="531269"/>
                  </a:lnTo>
                  <a:lnTo>
                    <a:pt x="1170518" y="490582"/>
                  </a:lnTo>
                  <a:lnTo>
                    <a:pt x="1190122" y="449327"/>
                  </a:lnTo>
                  <a:lnTo>
                    <a:pt x="1208730" y="407520"/>
                  </a:lnTo>
                  <a:lnTo>
                    <a:pt x="1226329" y="365176"/>
                  </a:lnTo>
                  <a:lnTo>
                    <a:pt x="1242904" y="322311"/>
                  </a:lnTo>
                  <a:lnTo>
                    <a:pt x="1258438" y="278939"/>
                  </a:lnTo>
                  <a:lnTo>
                    <a:pt x="1272916" y="235076"/>
                  </a:lnTo>
                  <a:lnTo>
                    <a:pt x="1286324" y="190737"/>
                  </a:lnTo>
                  <a:lnTo>
                    <a:pt x="1298646" y="145938"/>
                  </a:lnTo>
                  <a:lnTo>
                    <a:pt x="1309867" y="100693"/>
                  </a:lnTo>
                  <a:lnTo>
                    <a:pt x="1319972" y="55018"/>
                  </a:lnTo>
                  <a:lnTo>
                    <a:pt x="1328945" y="8928"/>
                  </a:lnTo>
                  <a:lnTo>
                    <a:pt x="1330448" y="0"/>
                  </a:lnTo>
                  <a:close/>
                </a:path>
              </a:pathLst>
            </a:custGeom>
            <a:solidFill>
              <a:srgbClr val="C59C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6">
            <a:extLst>
              <a:ext uri="{FF2B5EF4-FFF2-40B4-BE49-F238E27FC236}">
                <a16:creationId xmlns:a16="http://schemas.microsoft.com/office/drawing/2014/main" id="{337E75DB-56E4-8644-DF9B-BE8A31B1FE10}"/>
              </a:ext>
            </a:extLst>
          </p:cNvPr>
          <p:cNvSpPr/>
          <p:nvPr userDrawn="1"/>
        </p:nvSpPr>
        <p:spPr>
          <a:xfrm>
            <a:off x="9113188" y="0"/>
            <a:ext cx="2254885" cy="238125"/>
          </a:xfrm>
          <a:custGeom>
            <a:avLst/>
            <a:gdLst/>
            <a:ahLst/>
            <a:cxnLst/>
            <a:rect l="l" t="t" r="r" b="b"/>
            <a:pathLst>
              <a:path w="2254884" h="238125">
                <a:moveTo>
                  <a:pt x="2254748" y="0"/>
                </a:moveTo>
                <a:lnTo>
                  <a:pt x="0" y="0"/>
                </a:lnTo>
                <a:lnTo>
                  <a:pt x="0" y="237751"/>
                </a:lnTo>
                <a:lnTo>
                  <a:pt x="2254748" y="237751"/>
                </a:lnTo>
                <a:lnTo>
                  <a:pt x="225474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12EECD57-896C-C85F-41D7-D594AD57D00A}"/>
              </a:ext>
            </a:extLst>
          </p:cNvPr>
          <p:cNvSpPr/>
          <p:nvPr userDrawn="1"/>
        </p:nvSpPr>
        <p:spPr>
          <a:xfrm>
            <a:off x="12597679" y="0"/>
            <a:ext cx="1127760" cy="379095"/>
          </a:xfrm>
          <a:custGeom>
            <a:avLst/>
            <a:gdLst/>
            <a:ahLst/>
            <a:cxnLst/>
            <a:rect l="l" t="t" r="r" b="b"/>
            <a:pathLst>
              <a:path w="1127759" h="379095">
                <a:moveTo>
                  <a:pt x="1127368" y="0"/>
                </a:moveTo>
                <a:lnTo>
                  <a:pt x="0" y="0"/>
                </a:lnTo>
                <a:lnTo>
                  <a:pt x="0" y="378606"/>
                </a:lnTo>
                <a:lnTo>
                  <a:pt x="1127368" y="378606"/>
                </a:lnTo>
                <a:lnTo>
                  <a:pt x="1127368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336706C7-3CAE-2840-7838-306CD5F679B2}"/>
              </a:ext>
            </a:extLst>
          </p:cNvPr>
          <p:cNvSpPr/>
          <p:nvPr userDrawn="1"/>
        </p:nvSpPr>
        <p:spPr>
          <a:xfrm>
            <a:off x="3609052" y="0"/>
            <a:ext cx="850900" cy="676275"/>
          </a:xfrm>
          <a:custGeom>
            <a:avLst/>
            <a:gdLst/>
            <a:ahLst/>
            <a:cxnLst/>
            <a:rect l="l" t="t" r="r" b="b"/>
            <a:pathLst>
              <a:path w="850900" h="676275">
                <a:moveTo>
                  <a:pt x="850707" y="0"/>
                </a:moveTo>
                <a:lnTo>
                  <a:pt x="0" y="0"/>
                </a:lnTo>
                <a:lnTo>
                  <a:pt x="0" y="675769"/>
                </a:lnTo>
                <a:lnTo>
                  <a:pt x="850707" y="675769"/>
                </a:lnTo>
                <a:lnTo>
                  <a:pt x="850707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64CD47C6-3933-5DD2-E03A-30B4825A68B9}"/>
              </a:ext>
            </a:extLst>
          </p:cNvPr>
          <p:cNvSpPr/>
          <p:nvPr userDrawn="1"/>
        </p:nvSpPr>
        <p:spPr>
          <a:xfrm>
            <a:off x="16756184" y="0"/>
            <a:ext cx="1418590" cy="669290"/>
          </a:xfrm>
          <a:custGeom>
            <a:avLst/>
            <a:gdLst/>
            <a:ahLst/>
            <a:cxnLst/>
            <a:rect l="l" t="t" r="r" b="b"/>
            <a:pathLst>
              <a:path w="1418590" h="669290">
                <a:moveTo>
                  <a:pt x="1418316" y="0"/>
                </a:moveTo>
                <a:lnTo>
                  <a:pt x="0" y="0"/>
                </a:lnTo>
                <a:lnTo>
                  <a:pt x="232" y="6901"/>
                </a:lnTo>
                <a:lnTo>
                  <a:pt x="5079" y="54670"/>
                </a:lnTo>
                <a:lnTo>
                  <a:pt x="13029" y="101454"/>
                </a:lnTo>
                <a:lnTo>
                  <a:pt x="23975" y="147146"/>
                </a:lnTo>
                <a:lnTo>
                  <a:pt x="37811" y="191641"/>
                </a:lnTo>
                <a:lnTo>
                  <a:pt x="54432" y="234833"/>
                </a:lnTo>
                <a:lnTo>
                  <a:pt x="73732" y="276616"/>
                </a:lnTo>
                <a:lnTo>
                  <a:pt x="95605" y="316885"/>
                </a:lnTo>
                <a:lnTo>
                  <a:pt x="119945" y="355533"/>
                </a:lnTo>
                <a:lnTo>
                  <a:pt x="146647" y="392454"/>
                </a:lnTo>
                <a:lnTo>
                  <a:pt x="175604" y="427544"/>
                </a:lnTo>
                <a:lnTo>
                  <a:pt x="206711" y="460695"/>
                </a:lnTo>
                <a:lnTo>
                  <a:pt x="239862" y="491802"/>
                </a:lnTo>
                <a:lnTo>
                  <a:pt x="274951" y="520760"/>
                </a:lnTo>
                <a:lnTo>
                  <a:pt x="311872" y="547462"/>
                </a:lnTo>
                <a:lnTo>
                  <a:pt x="350520" y="571803"/>
                </a:lnTo>
                <a:lnTo>
                  <a:pt x="390789" y="593676"/>
                </a:lnTo>
                <a:lnTo>
                  <a:pt x="432572" y="612976"/>
                </a:lnTo>
                <a:lnTo>
                  <a:pt x="475764" y="629598"/>
                </a:lnTo>
                <a:lnTo>
                  <a:pt x="520260" y="643434"/>
                </a:lnTo>
                <a:lnTo>
                  <a:pt x="565953" y="654380"/>
                </a:lnTo>
                <a:lnTo>
                  <a:pt x="612737" y="662330"/>
                </a:lnTo>
                <a:lnTo>
                  <a:pt x="660507" y="667178"/>
                </a:lnTo>
                <a:lnTo>
                  <a:pt x="709158" y="668817"/>
                </a:lnTo>
                <a:lnTo>
                  <a:pt x="757806" y="667178"/>
                </a:lnTo>
                <a:lnTo>
                  <a:pt x="805576" y="662330"/>
                </a:lnTo>
                <a:lnTo>
                  <a:pt x="852359" y="654380"/>
                </a:lnTo>
                <a:lnTo>
                  <a:pt x="898052" y="643434"/>
                </a:lnTo>
                <a:lnTo>
                  <a:pt x="942547" y="629598"/>
                </a:lnTo>
                <a:lnTo>
                  <a:pt x="985739" y="612976"/>
                </a:lnTo>
                <a:lnTo>
                  <a:pt x="1027522" y="593676"/>
                </a:lnTo>
                <a:lnTo>
                  <a:pt x="1067790" y="571803"/>
                </a:lnTo>
                <a:lnTo>
                  <a:pt x="1106438" y="547462"/>
                </a:lnTo>
                <a:lnTo>
                  <a:pt x="1143360" y="520760"/>
                </a:lnTo>
                <a:lnTo>
                  <a:pt x="1178449" y="491802"/>
                </a:lnTo>
                <a:lnTo>
                  <a:pt x="1211600" y="460695"/>
                </a:lnTo>
                <a:lnTo>
                  <a:pt x="1242708" y="427544"/>
                </a:lnTo>
                <a:lnTo>
                  <a:pt x="1271665" y="392454"/>
                </a:lnTo>
                <a:lnTo>
                  <a:pt x="1298367" y="355533"/>
                </a:lnTo>
                <a:lnTo>
                  <a:pt x="1322708" y="316885"/>
                </a:lnTo>
                <a:lnTo>
                  <a:pt x="1344581" y="276616"/>
                </a:lnTo>
                <a:lnTo>
                  <a:pt x="1363882" y="234833"/>
                </a:lnTo>
                <a:lnTo>
                  <a:pt x="1380503" y="191641"/>
                </a:lnTo>
                <a:lnTo>
                  <a:pt x="1394340" y="147146"/>
                </a:lnTo>
                <a:lnTo>
                  <a:pt x="1405286" y="101454"/>
                </a:lnTo>
                <a:lnTo>
                  <a:pt x="1413236" y="54670"/>
                </a:lnTo>
                <a:lnTo>
                  <a:pt x="1418083" y="6901"/>
                </a:lnTo>
                <a:lnTo>
                  <a:pt x="1418316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80F96276-FA66-3681-E52B-3A437ADC9857}"/>
              </a:ext>
            </a:extLst>
          </p:cNvPr>
          <p:cNvSpPr/>
          <p:nvPr userDrawn="1"/>
        </p:nvSpPr>
        <p:spPr>
          <a:xfrm>
            <a:off x="19779260" y="2022723"/>
            <a:ext cx="325120" cy="1370965"/>
          </a:xfrm>
          <a:custGeom>
            <a:avLst/>
            <a:gdLst/>
            <a:ahLst/>
            <a:cxnLst/>
            <a:rect l="l" t="t" r="r" b="b"/>
            <a:pathLst>
              <a:path w="325119" h="1370964">
                <a:moveTo>
                  <a:pt x="324838" y="0"/>
                </a:moveTo>
                <a:lnTo>
                  <a:pt x="0" y="0"/>
                </a:lnTo>
                <a:lnTo>
                  <a:pt x="0" y="1370576"/>
                </a:lnTo>
                <a:lnTo>
                  <a:pt x="324838" y="1370576"/>
                </a:lnTo>
                <a:lnTo>
                  <a:pt x="32483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CAEEDEDE-AE0F-1FD6-B662-C286E03C2BE5}"/>
              </a:ext>
            </a:extLst>
          </p:cNvPr>
          <p:cNvSpPr/>
          <p:nvPr userDrawn="1"/>
        </p:nvSpPr>
        <p:spPr>
          <a:xfrm>
            <a:off x="0" y="2069978"/>
            <a:ext cx="339725" cy="1323340"/>
          </a:xfrm>
          <a:custGeom>
            <a:avLst/>
            <a:gdLst/>
            <a:ahLst/>
            <a:cxnLst/>
            <a:rect l="l" t="t" r="r" b="b"/>
            <a:pathLst>
              <a:path w="339725" h="1323339">
                <a:moveTo>
                  <a:pt x="339623" y="0"/>
                </a:moveTo>
                <a:lnTo>
                  <a:pt x="0" y="0"/>
                </a:lnTo>
                <a:lnTo>
                  <a:pt x="0" y="1323320"/>
                </a:lnTo>
                <a:lnTo>
                  <a:pt x="339623" y="1323320"/>
                </a:lnTo>
                <a:lnTo>
                  <a:pt x="339623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8D33A88C-FC76-A5DB-B8EA-1B49CB8F5C91}"/>
              </a:ext>
            </a:extLst>
          </p:cNvPr>
          <p:cNvSpPr/>
          <p:nvPr userDrawn="1"/>
        </p:nvSpPr>
        <p:spPr>
          <a:xfrm>
            <a:off x="18560918" y="0"/>
            <a:ext cx="1543685" cy="1442720"/>
          </a:xfrm>
          <a:custGeom>
            <a:avLst/>
            <a:gdLst/>
            <a:ahLst/>
            <a:cxnLst/>
            <a:rect l="l" t="t" r="r" b="b"/>
            <a:pathLst>
              <a:path w="1543684" h="1442720">
                <a:moveTo>
                  <a:pt x="1543182" y="0"/>
                </a:moveTo>
                <a:lnTo>
                  <a:pt x="0" y="0"/>
                </a:lnTo>
                <a:lnTo>
                  <a:pt x="1781" y="17227"/>
                </a:lnTo>
                <a:lnTo>
                  <a:pt x="8046" y="64276"/>
                </a:lnTo>
                <a:lnTo>
                  <a:pt x="15648" y="110890"/>
                </a:lnTo>
                <a:lnTo>
                  <a:pt x="24568" y="157047"/>
                </a:lnTo>
                <a:lnTo>
                  <a:pt x="34785" y="202729"/>
                </a:lnTo>
                <a:lnTo>
                  <a:pt x="46279" y="247915"/>
                </a:lnTo>
                <a:lnTo>
                  <a:pt x="59031" y="292584"/>
                </a:lnTo>
                <a:lnTo>
                  <a:pt x="73020" y="336718"/>
                </a:lnTo>
                <a:lnTo>
                  <a:pt x="88225" y="380296"/>
                </a:lnTo>
                <a:lnTo>
                  <a:pt x="104628" y="423297"/>
                </a:lnTo>
                <a:lnTo>
                  <a:pt x="122208" y="465702"/>
                </a:lnTo>
                <a:lnTo>
                  <a:pt x="140946" y="507491"/>
                </a:lnTo>
                <a:lnTo>
                  <a:pt x="160820" y="548644"/>
                </a:lnTo>
                <a:lnTo>
                  <a:pt x="181811" y="589141"/>
                </a:lnTo>
                <a:lnTo>
                  <a:pt x="203899" y="628961"/>
                </a:lnTo>
                <a:lnTo>
                  <a:pt x="227064" y="668085"/>
                </a:lnTo>
                <a:lnTo>
                  <a:pt x="251286" y="706493"/>
                </a:lnTo>
                <a:lnTo>
                  <a:pt x="276544" y="744164"/>
                </a:lnTo>
                <a:lnTo>
                  <a:pt x="302820" y="781079"/>
                </a:lnTo>
                <a:lnTo>
                  <a:pt x="330092" y="817218"/>
                </a:lnTo>
                <a:lnTo>
                  <a:pt x="358341" y="852560"/>
                </a:lnTo>
                <a:lnTo>
                  <a:pt x="387547" y="887085"/>
                </a:lnTo>
                <a:lnTo>
                  <a:pt x="417690" y="920774"/>
                </a:lnTo>
                <a:lnTo>
                  <a:pt x="448749" y="953607"/>
                </a:lnTo>
                <a:lnTo>
                  <a:pt x="480705" y="985563"/>
                </a:lnTo>
                <a:lnTo>
                  <a:pt x="513537" y="1016622"/>
                </a:lnTo>
                <a:lnTo>
                  <a:pt x="547226" y="1046764"/>
                </a:lnTo>
                <a:lnTo>
                  <a:pt x="581752" y="1075970"/>
                </a:lnTo>
                <a:lnTo>
                  <a:pt x="617094" y="1104219"/>
                </a:lnTo>
                <a:lnTo>
                  <a:pt x="653232" y="1131492"/>
                </a:lnTo>
                <a:lnTo>
                  <a:pt x="690147" y="1157767"/>
                </a:lnTo>
                <a:lnTo>
                  <a:pt x="727819" y="1183026"/>
                </a:lnTo>
                <a:lnTo>
                  <a:pt x="766226" y="1207248"/>
                </a:lnTo>
                <a:lnTo>
                  <a:pt x="805350" y="1230413"/>
                </a:lnTo>
                <a:lnTo>
                  <a:pt x="845171" y="1252501"/>
                </a:lnTo>
                <a:lnTo>
                  <a:pt x="885667" y="1273492"/>
                </a:lnTo>
                <a:lnTo>
                  <a:pt x="926820" y="1293366"/>
                </a:lnTo>
                <a:lnTo>
                  <a:pt x="968609" y="1312103"/>
                </a:lnTo>
                <a:lnTo>
                  <a:pt x="1011015" y="1329683"/>
                </a:lnTo>
                <a:lnTo>
                  <a:pt x="1054016" y="1346086"/>
                </a:lnTo>
                <a:lnTo>
                  <a:pt x="1097594" y="1361292"/>
                </a:lnTo>
                <a:lnTo>
                  <a:pt x="1141727" y="1375281"/>
                </a:lnTo>
                <a:lnTo>
                  <a:pt x="1186397" y="1388032"/>
                </a:lnTo>
                <a:lnTo>
                  <a:pt x="1231583" y="1399527"/>
                </a:lnTo>
                <a:lnTo>
                  <a:pt x="1277264" y="1409744"/>
                </a:lnTo>
                <a:lnTo>
                  <a:pt x="1323422" y="1418663"/>
                </a:lnTo>
                <a:lnTo>
                  <a:pt x="1370035" y="1426266"/>
                </a:lnTo>
                <a:lnTo>
                  <a:pt x="1417085" y="1432531"/>
                </a:lnTo>
                <a:lnTo>
                  <a:pt x="1464550" y="1437439"/>
                </a:lnTo>
                <a:lnTo>
                  <a:pt x="1512411" y="1440969"/>
                </a:lnTo>
                <a:lnTo>
                  <a:pt x="1543182" y="1442330"/>
                </a:lnTo>
                <a:lnTo>
                  <a:pt x="1543182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3">
            <a:extLst>
              <a:ext uri="{FF2B5EF4-FFF2-40B4-BE49-F238E27FC236}">
                <a16:creationId xmlns:a16="http://schemas.microsoft.com/office/drawing/2014/main" id="{6AF7A3EC-D42B-7F0B-91A5-AA734965B12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931301" y="9549269"/>
            <a:ext cx="756689" cy="926390"/>
          </a:xfrm>
          <a:prstGeom prst="rect">
            <a:avLst/>
          </a:prstGeom>
        </p:spPr>
      </p:pic>
      <p:grpSp>
        <p:nvGrpSpPr>
          <p:cNvPr id="19" name="object 14">
            <a:extLst>
              <a:ext uri="{FF2B5EF4-FFF2-40B4-BE49-F238E27FC236}">
                <a16:creationId xmlns:a16="http://schemas.microsoft.com/office/drawing/2014/main" id="{F7DC9CC5-31C8-4DA9-620E-6DB5E44B0337}"/>
              </a:ext>
            </a:extLst>
          </p:cNvPr>
          <p:cNvGrpSpPr/>
          <p:nvPr userDrawn="1"/>
        </p:nvGrpSpPr>
        <p:grpSpPr>
          <a:xfrm>
            <a:off x="15875587" y="9549266"/>
            <a:ext cx="31115" cy="929640"/>
            <a:chOff x="15875587" y="9549266"/>
            <a:chExt cx="31115" cy="929640"/>
          </a:xfrm>
        </p:grpSpPr>
        <p:sp>
          <p:nvSpPr>
            <p:cNvPr id="20" name="object 15">
              <a:extLst>
                <a:ext uri="{FF2B5EF4-FFF2-40B4-BE49-F238E27FC236}">
                  <a16:creationId xmlns:a16="http://schemas.microsoft.com/office/drawing/2014/main" id="{B22E4186-E64E-F6D1-7F51-C779D110E4D6}"/>
                </a:ext>
              </a:extLst>
            </p:cNvPr>
            <p:cNvSpPr/>
            <p:nvPr/>
          </p:nvSpPr>
          <p:spPr>
            <a:xfrm>
              <a:off x="15875594" y="9549266"/>
              <a:ext cx="31115" cy="320675"/>
            </a:xfrm>
            <a:custGeom>
              <a:avLst/>
              <a:gdLst/>
              <a:ahLst/>
              <a:cxnLst/>
              <a:rect l="l" t="t" r="r" b="b"/>
              <a:pathLst>
                <a:path w="31115" h="320675">
                  <a:moveTo>
                    <a:pt x="30941" y="0"/>
                  </a:moveTo>
                  <a:lnTo>
                    <a:pt x="0" y="0"/>
                  </a:lnTo>
                  <a:lnTo>
                    <a:pt x="0" y="320566"/>
                  </a:lnTo>
                  <a:lnTo>
                    <a:pt x="30941" y="299289"/>
                  </a:lnTo>
                  <a:lnTo>
                    <a:pt x="30941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6">
              <a:extLst>
                <a:ext uri="{FF2B5EF4-FFF2-40B4-BE49-F238E27FC236}">
                  <a16:creationId xmlns:a16="http://schemas.microsoft.com/office/drawing/2014/main" id="{AB25344F-8098-8B46-D0B3-BBB042158D35}"/>
                </a:ext>
              </a:extLst>
            </p:cNvPr>
            <p:cNvSpPr/>
            <p:nvPr/>
          </p:nvSpPr>
          <p:spPr>
            <a:xfrm>
              <a:off x="15875587" y="10157999"/>
              <a:ext cx="31115" cy="320675"/>
            </a:xfrm>
            <a:custGeom>
              <a:avLst/>
              <a:gdLst/>
              <a:ahLst/>
              <a:cxnLst/>
              <a:rect l="l" t="t" r="r" b="b"/>
              <a:pathLst>
                <a:path w="31115" h="320675">
                  <a:moveTo>
                    <a:pt x="30941" y="0"/>
                  </a:moveTo>
                  <a:lnTo>
                    <a:pt x="0" y="21758"/>
                  </a:lnTo>
                  <a:lnTo>
                    <a:pt x="0" y="320566"/>
                  </a:lnTo>
                  <a:lnTo>
                    <a:pt x="30941" y="320566"/>
                  </a:lnTo>
                  <a:lnTo>
                    <a:pt x="30941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id="{93CB0A89-A7BC-1479-C5F5-417CD07DBD28}"/>
                </a:ext>
              </a:extLst>
            </p:cNvPr>
            <p:cNvSpPr/>
            <p:nvPr/>
          </p:nvSpPr>
          <p:spPr>
            <a:xfrm>
              <a:off x="15875587" y="9848555"/>
              <a:ext cx="31115" cy="331470"/>
            </a:xfrm>
            <a:custGeom>
              <a:avLst/>
              <a:gdLst/>
              <a:ahLst/>
              <a:cxnLst/>
              <a:rect l="l" t="t" r="r" b="b"/>
              <a:pathLst>
                <a:path w="31115" h="331470">
                  <a:moveTo>
                    <a:pt x="30941" y="0"/>
                  </a:moveTo>
                  <a:lnTo>
                    <a:pt x="0" y="21276"/>
                  </a:lnTo>
                  <a:lnTo>
                    <a:pt x="0" y="331204"/>
                  </a:lnTo>
                  <a:lnTo>
                    <a:pt x="30941" y="309446"/>
                  </a:lnTo>
                  <a:lnTo>
                    <a:pt x="30941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18">
            <a:extLst>
              <a:ext uri="{FF2B5EF4-FFF2-40B4-BE49-F238E27FC236}">
                <a16:creationId xmlns:a16="http://schemas.microsoft.com/office/drawing/2014/main" id="{231A803E-C0FA-D93D-322E-7469D49906CC}"/>
              </a:ext>
            </a:extLst>
          </p:cNvPr>
          <p:cNvGrpSpPr/>
          <p:nvPr userDrawn="1"/>
        </p:nvGrpSpPr>
        <p:grpSpPr>
          <a:xfrm>
            <a:off x="16093644" y="9551684"/>
            <a:ext cx="1163320" cy="259079"/>
            <a:chOff x="16093644" y="9551684"/>
            <a:chExt cx="1163320" cy="259079"/>
          </a:xfrm>
        </p:grpSpPr>
        <p:pic>
          <p:nvPicPr>
            <p:cNvPr id="24" name="object 19">
              <a:extLst>
                <a:ext uri="{FF2B5EF4-FFF2-40B4-BE49-F238E27FC236}">
                  <a16:creationId xmlns:a16="http://schemas.microsoft.com/office/drawing/2014/main" id="{5BE609D1-190B-BF69-B3DA-6F95CB4F4F0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93644" y="9627595"/>
              <a:ext cx="153764" cy="180350"/>
            </a:xfrm>
            <a:prstGeom prst="rect">
              <a:avLst/>
            </a:prstGeom>
          </p:spPr>
        </p:pic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8D2A625B-63C2-BA3E-F455-8A4AAE2EF05D}"/>
                </a:ext>
              </a:extLst>
            </p:cNvPr>
            <p:cNvSpPr/>
            <p:nvPr/>
          </p:nvSpPr>
          <p:spPr>
            <a:xfrm>
              <a:off x="16267716" y="9551686"/>
              <a:ext cx="180975" cy="255904"/>
            </a:xfrm>
            <a:custGeom>
              <a:avLst/>
              <a:gdLst/>
              <a:ahLst/>
              <a:cxnLst/>
              <a:rect l="l" t="t" r="r" b="b"/>
              <a:pathLst>
                <a:path w="180975" h="255904">
                  <a:moveTo>
                    <a:pt x="113619" y="75913"/>
                  </a:moveTo>
                  <a:lnTo>
                    <a:pt x="67202" y="75913"/>
                  </a:lnTo>
                  <a:lnTo>
                    <a:pt x="0" y="255772"/>
                  </a:lnTo>
                  <a:lnTo>
                    <a:pt x="38668" y="255772"/>
                  </a:lnTo>
                  <a:lnTo>
                    <a:pt x="54144" y="213229"/>
                  </a:lnTo>
                  <a:lnTo>
                    <a:pt x="164925" y="213229"/>
                  </a:lnTo>
                  <a:lnTo>
                    <a:pt x="151917" y="178413"/>
                  </a:lnTo>
                  <a:lnTo>
                    <a:pt x="66720" y="178413"/>
                  </a:lnTo>
                  <a:lnTo>
                    <a:pt x="90405" y="113137"/>
                  </a:lnTo>
                  <a:lnTo>
                    <a:pt x="127527" y="113137"/>
                  </a:lnTo>
                  <a:lnTo>
                    <a:pt x="113619" y="75913"/>
                  </a:lnTo>
                  <a:close/>
                </a:path>
                <a:path w="180975" h="255904">
                  <a:moveTo>
                    <a:pt x="164925" y="213229"/>
                  </a:moveTo>
                  <a:lnTo>
                    <a:pt x="126666" y="213229"/>
                  </a:lnTo>
                  <a:lnTo>
                    <a:pt x="141660" y="255772"/>
                  </a:lnTo>
                  <a:lnTo>
                    <a:pt x="180821" y="255772"/>
                  </a:lnTo>
                  <a:lnTo>
                    <a:pt x="164925" y="213229"/>
                  </a:lnTo>
                  <a:close/>
                </a:path>
                <a:path w="180975" h="255904">
                  <a:moveTo>
                    <a:pt x="127527" y="113137"/>
                  </a:moveTo>
                  <a:lnTo>
                    <a:pt x="90405" y="113137"/>
                  </a:lnTo>
                  <a:lnTo>
                    <a:pt x="114101" y="178413"/>
                  </a:lnTo>
                  <a:lnTo>
                    <a:pt x="151917" y="178413"/>
                  </a:lnTo>
                  <a:lnTo>
                    <a:pt x="127527" y="113137"/>
                  </a:lnTo>
                  <a:close/>
                </a:path>
                <a:path w="180975" h="255904">
                  <a:moveTo>
                    <a:pt x="100562" y="0"/>
                  </a:moveTo>
                  <a:lnTo>
                    <a:pt x="58972" y="41579"/>
                  </a:lnTo>
                  <a:lnTo>
                    <a:pt x="74940" y="57537"/>
                  </a:lnTo>
                  <a:lnTo>
                    <a:pt x="122320" y="21758"/>
                  </a:lnTo>
                  <a:lnTo>
                    <a:pt x="100562" y="0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1">
              <a:extLst>
                <a:ext uri="{FF2B5EF4-FFF2-40B4-BE49-F238E27FC236}">
                  <a16:creationId xmlns:a16="http://schemas.microsoft.com/office/drawing/2014/main" id="{E29D82AF-083C-B331-5E3C-EB420A4F700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70297" y="9624691"/>
              <a:ext cx="342326" cy="185669"/>
            </a:xfrm>
            <a:prstGeom prst="rect">
              <a:avLst/>
            </a:prstGeom>
          </p:spPr>
        </p:pic>
        <p:pic>
          <p:nvPicPr>
            <p:cNvPr id="27" name="object 22">
              <a:extLst>
                <a:ext uri="{FF2B5EF4-FFF2-40B4-BE49-F238E27FC236}">
                  <a16:creationId xmlns:a16="http://schemas.microsoft.com/office/drawing/2014/main" id="{C74ED9D5-B046-87D9-6B25-7E78EB0EACE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38726" y="9627595"/>
              <a:ext cx="156654" cy="179858"/>
            </a:xfrm>
            <a:prstGeom prst="rect">
              <a:avLst/>
            </a:prstGeom>
          </p:spPr>
        </p:pic>
        <p:pic>
          <p:nvPicPr>
            <p:cNvPr id="28" name="object 23">
              <a:extLst>
                <a:ext uri="{FF2B5EF4-FFF2-40B4-BE49-F238E27FC236}">
                  <a16:creationId xmlns:a16="http://schemas.microsoft.com/office/drawing/2014/main" id="{93446072-0869-C250-C2DF-DCDACAD866C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20040" y="9627595"/>
              <a:ext cx="153754" cy="180350"/>
            </a:xfrm>
            <a:prstGeom prst="rect">
              <a:avLst/>
            </a:prstGeom>
          </p:spPr>
        </p:pic>
        <p:sp>
          <p:nvSpPr>
            <p:cNvPr id="29" name="object 24">
              <a:extLst>
                <a:ext uri="{FF2B5EF4-FFF2-40B4-BE49-F238E27FC236}">
                  <a16:creationId xmlns:a16="http://schemas.microsoft.com/office/drawing/2014/main" id="{F5FB61CD-E0FB-0FCF-1A82-3366BF17B0AA}"/>
                </a:ext>
              </a:extLst>
            </p:cNvPr>
            <p:cNvSpPr/>
            <p:nvPr/>
          </p:nvSpPr>
          <p:spPr>
            <a:xfrm>
              <a:off x="17193139" y="9551684"/>
              <a:ext cx="63500" cy="255904"/>
            </a:xfrm>
            <a:custGeom>
              <a:avLst/>
              <a:gdLst/>
              <a:ahLst/>
              <a:cxnLst/>
              <a:rect l="l" t="t" r="r" b="b"/>
              <a:pathLst>
                <a:path w="63500" h="255904">
                  <a:moveTo>
                    <a:pt x="41579" y="0"/>
                  </a:moveTo>
                  <a:lnTo>
                    <a:pt x="0" y="41579"/>
                  </a:lnTo>
                  <a:lnTo>
                    <a:pt x="15957" y="57537"/>
                  </a:lnTo>
                  <a:lnTo>
                    <a:pt x="63338" y="21758"/>
                  </a:lnTo>
                  <a:lnTo>
                    <a:pt x="41579" y="0"/>
                  </a:lnTo>
                  <a:close/>
                </a:path>
                <a:path w="63500" h="255904">
                  <a:moveTo>
                    <a:pt x="50291" y="75913"/>
                  </a:moveTo>
                  <a:lnTo>
                    <a:pt x="13538" y="75913"/>
                  </a:lnTo>
                  <a:lnTo>
                    <a:pt x="13538" y="255772"/>
                  </a:lnTo>
                  <a:lnTo>
                    <a:pt x="50291" y="255772"/>
                  </a:lnTo>
                  <a:lnTo>
                    <a:pt x="50291" y="75913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25">
            <a:extLst>
              <a:ext uri="{FF2B5EF4-FFF2-40B4-BE49-F238E27FC236}">
                <a16:creationId xmlns:a16="http://schemas.microsoft.com/office/drawing/2014/main" id="{90484507-AEF9-C4B9-37C5-116A6A734CEE}"/>
              </a:ext>
            </a:extLst>
          </p:cNvPr>
          <p:cNvGrpSpPr/>
          <p:nvPr userDrawn="1"/>
        </p:nvGrpSpPr>
        <p:grpSpPr>
          <a:xfrm>
            <a:off x="16085429" y="9860160"/>
            <a:ext cx="1457325" cy="258445"/>
            <a:chOff x="16085429" y="9860160"/>
            <a:chExt cx="1457325" cy="258445"/>
          </a:xfrm>
        </p:grpSpPr>
        <p:pic>
          <p:nvPicPr>
            <p:cNvPr id="31" name="object 26">
              <a:extLst>
                <a:ext uri="{FF2B5EF4-FFF2-40B4-BE49-F238E27FC236}">
                  <a16:creationId xmlns:a16="http://schemas.microsoft.com/office/drawing/2014/main" id="{D7778756-ED7E-9FA8-757A-8469FA233A9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85429" y="9932201"/>
              <a:ext cx="146498" cy="185669"/>
            </a:xfrm>
            <a:prstGeom prst="rect">
              <a:avLst/>
            </a:prstGeom>
          </p:spPr>
        </p:pic>
        <p:pic>
          <p:nvPicPr>
            <p:cNvPr id="32" name="object 27">
              <a:extLst>
                <a:ext uri="{FF2B5EF4-FFF2-40B4-BE49-F238E27FC236}">
                  <a16:creationId xmlns:a16="http://schemas.microsoft.com/office/drawing/2014/main" id="{97D86DAC-AA2B-CFFC-7B03-ADC53452989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56585" y="9932682"/>
              <a:ext cx="344253" cy="185669"/>
            </a:xfrm>
            <a:prstGeom prst="rect">
              <a:avLst/>
            </a:prstGeom>
          </p:spPr>
        </p:pic>
        <p:sp>
          <p:nvSpPr>
            <p:cNvPr id="33" name="object 28">
              <a:extLst>
                <a:ext uri="{FF2B5EF4-FFF2-40B4-BE49-F238E27FC236}">
                  <a16:creationId xmlns:a16="http://schemas.microsoft.com/office/drawing/2014/main" id="{2284F51F-0E9F-1563-3E6E-1B626ECCAD8C}"/>
                </a:ext>
              </a:extLst>
            </p:cNvPr>
            <p:cNvSpPr/>
            <p:nvPr/>
          </p:nvSpPr>
          <p:spPr>
            <a:xfrm>
              <a:off x="16626941" y="9932689"/>
              <a:ext cx="659130" cy="186055"/>
            </a:xfrm>
            <a:custGeom>
              <a:avLst/>
              <a:gdLst/>
              <a:ahLst/>
              <a:cxnLst/>
              <a:rect l="l" t="t" r="r" b="b"/>
              <a:pathLst>
                <a:path w="659130" h="186054">
                  <a:moveTo>
                    <a:pt x="148450" y="182765"/>
                  </a:moveTo>
                  <a:lnTo>
                    <a:pt x="100317" y="117983"/>
                  </a:lnTo>
                  <a:lnTo>
                    <a:pt x="98158" y="115074"/>
                  </a:lnTo>
                  <a:lnTo>
                    <a:pt x="107327" y="112268"/>
                  </a:lnTo>
                  <a:lnTo>
                    <a:pt x="115316" y="108254"/>
                  </a:lnTo>
                  <a:lnTo>
                    <a:pt x="138125" y="71755"/>
                  </a:lnTo>
                  <a:lnTo>
                    <a:pt x="138772" y="61404"/>
                  </a:lnTo>
                  <a:lnTo>
                    <a:pt x="137706" y="48717"/>
                  </a:lnTo>
                  <a:lnTo>
                    <a:pt x="134620" y="37719"/>
                  </a:lnTo>
                  <a:lnTo>
                    <a:pt x="134543" y="37414"/>
                  </a:lnTo>
                  <a:lnTo>
                    <a:pt x="103111" y="6896"/>
                  </a:lnTo>
                  <a:lnTo>
                    <a:pt x="101536" y="6515"/>
                  </a:lnTo>
                  <a:lnTo>
                    <a:pt x="101536" y="54152"/>
                  </a:lnTo>
                  <a:lnTo>
                    <a:pt x="101536" y="69151"/>
                  </a:lnTo>
                  <a:lnTo>
                    <a:pt x="99123" y="74942"/>
                  </a:lnTo>
                  <a:lnTo>
                    <a:pt x="89458" y="83654"/>
                  </a:lnTo>
                  <a:lnTo>
                    <a:pt x="82194" y="85585"/>
                  </a:lnTo>
                  <a:lnTo>
                    <a:pt x="36753" y="85585"/>
                  </a:lnTo>
                  <a:lnTo>
                    <a:pt x="36753" y="37719"/>
                  </a:lnTo>
                  <a:lnTo>
                    <a:pt x="82677" y="37719"/>
                  </a:lnTo>
                  <a:lnTo>
                    <a:pt x="89458" y="39649"/>
                  </a:lnTo>
                  <a:lnTo>
                    <a:pt x="99123" y="48348"/>
                  </a:lnTo>
                  <a:lnTo>
                    <a:pt x="101536" y="54152"/>
                  </a:lnTo>
                  <a:lnTo>
                    <a:pt x="101536" y="6515"/>
                  </a:lnTo>
                  <a:lnTo>
                    <a:pt x="91059" y="3911"/>
                  </a:lnTo>
                  <a:lnTo>
                    <a:pt x="77355" y="2908"/>
                  </a:lnTo>
                  <a:lnTo>
                    <a:pt x="0" y="2908"/>
                  </a:lnTo>
                  <a:lnTo>
                    <a:pt x="0" y="182765"/>
                  </a:lnTo>
                  <a:lnTo>
                    <a:pt x="36753" y="182765"/>
                  </a:lnTo>
                  <a:lnTo>
                    <a:pt x="36753" y="117983"/>
                  </a:lnTo>
                  <a:lnTo>
                    <a:pt x="57061" y="117983"/>
                  </a:lnTo>
                  <a:lnTo>
                    <a:pt x="103479" y="182765"/>
                  </a:lnTo>
                  <a:lnTo>
                    <a:pt x="148450" y="182765"/>
                  </a:lnTo>
                  <a:close/>
                </a:path>
                <a:path w="659130" h="186054">
                  <a:moveTo>
                    <a:pt x="292036" y="2908"/>
                  </a:moveTo>
                  <a:lnTo>
                    <a:pt x="151828" y="2908"/>
                  </a:lnTo>
                  <a:lnTo>
                    <a:pt x="151828" y="37198"/>
                  </a:lnTo>
                  <a:lnTo>
                    <a:pt x="203555" y="37198"/>
                  </a:lnTo>
                  <a:lnTo>
                    <a:pt x="203555" y="181978"/>
                  </a:lnTo>
                  <a:lnTo>
                    <a:pt x="240309" y="181978"/>
                  </a:lnTo>
                  <a:lnTo>
                    <a:pt x="240309" y="37198"/>
                  </a:lnTo>
                  <a:lnTo>
                    <a:pt x="292036" y="37198"/>
                  </a:lnTo>
                  <a:lnTo>
                    <a:pt x="292036" y="2908"/>
                  </a:lnTo>
                  <a:close/>
                </a:path>
                <a:path w="659130" h="186054">
                  <a:moveTo>
                    <a:pt x="491236" y="92837"/>
                  </a:moveTo>
                  <a:lnTo>
                    <a:pt x="489546" y="73990"/>
                  </a:lnTo>
                  <a:lnTo>
                    <a:pt x="489521" y="73774"/>
                  </a:lnTo>
                  <a:lnTo>
                    <a:pt x="484466" y="56642"/>
                  </a:lnTo>
                  <a:lnTo>
                    <a:pt x="484416" y="56451"/>
                  </a:lnTo>
                  <a:lnTo>
                    <a:pt x="475983" y="40817"/>
                  </a:lnTo>
                  <a:lnTo>
                    <a:pt x="471004" y="34810"/>
                  </a:lnTo>
                  <a:lnTo>
                    <a:pt x="464172" y="26593"/>
                  </a:lnTo>
                  <a:lnTo>
                    <a:pt x="454012" y="18249"/>
                  </a:lnTo>
                  <a:lnTo>
                    <a:pt x="454012" y="92837"/>
                  </a:lnTo>
                  <a:lnTo>
                    <a:pt x="453021" y="104902"/>
                  </a:lnTo>
                  <a:lnTo>
                    <a:pt x="429336" y="141681"/>
                  </a:lnTo>
                  <a:lnTo>
                    <a:pt x="397459" y="150850"/>
                  </a:lnTo>
                  <a:lnTo>
                    <a:pt x="385660" y="149847"/>
                  </a:lnTo>
                  <a:lnTo>
                    <a:pt x="349846" y="125603"/>
                  </a:lnTo>
                  <a:lnTo>
                    <a:pt x="340880" y="92837"/>
                  </a:lnTo>
                  <a:lnTo>
                    <a:pt x="341871" y="80759"/>
                  </a:lnTo>
                  <a:lnTo>
                    <a:pt x="365353" y="43992"/>
                  </a:lnTo>
                  <a:lnTo>
                    <a:pt x="397459" y="34810"/>
                  </a:lnTo>
                  <a:lnTo>
                    <a:pt x="409232" y="35814"/>
                  </a:lnTo>
                  <a:lnTo>
                    <a:pt x="445046" y="60058"/>
                  </a:lnTo>
                  <a:lnTo>
                    <a:pt x="454012" y="92837"/>
                  </a:lnTo>
                  <a:lnTo>
                    <a:pt x="454012" y="18249"/>
                  </a:lnTo>
                  <a:lnTo>
                    <a:pt x="449935" y="14897"/>
                  </a:lnTo>
                  <a:lnTo>
                    <a:pt x="434073" y="6591"/>
                  </a:lnTo>
                  <a:lnTo>
                    <a:pt x="416572" y="1638"/>
                  </a:lnTo>
                  <a:lnTo>
                    <a:pt x="397459" y="0"/>
                  </a:lnTo>
                  <a:lnTo>
                    <a:pt x="378320" y="1638"/>
                  </a:lnTo>
                  <a:lnTo>
                    <a:pt x="330720" y="26593"/>
                  </a:lnTo>
                  <a:lnTo>
                    <a:pt x="310819" y="56451"/>
                  </a:lnTo>
                  <a:lnTo>
                    <a:pt x="310718" y="56642"/>
                  </a:lnTo>
                  <a:lnTo>
                    <a:pt x="305828" y="73774"/>
                  </a:lnTo>
                  <a:lnTo>
                    <a:pt x="305765" y="73990"/>
                  </a:lnTo>
                  <a:lnTo>
                    <a:pt x="304126" y="92837"/>
                  </a:lnTo>
                  <a:lnTo>
                    <a:pt x="319024" y="144919"/>
                  </a:lnTo>
                  <a:lnTo>
                    <a:pt x="360819" y="179082"/>
                  </a:lnTo>
                  <a:lnTo>
                    <a:pt x="397459" y="185674"/>
                  </a:lnTo>
                  <a:lnTo>
                    <a:pt x="416572" y="184035"/>
                  </a:lnTo>
                  <a:lnTo>
                    <a:pt x="434073" y="179082"/>
                  </a:lnTo>
                  <a:lnTo>
                    <a:pt x="449935" y="170776"/>
                  </a:lnTo>
                  <a:lnTo>
                    <a:pt x="464172" y="159067"/>
                  </a:lnTo>
                  <a:lnTo>
                    <a:pt x="471004" y="150850"/>
                  </a:lnTo>
                  <a:lnTo>
                    <a:pt x="475945" y="144919"/>
                  </a:lnTo>
                  <a:lnTo>
                    <a:pt x="484416" y="129222"/>
                  </a:lnTo>
                  <a:lnTo>
                    <a:pt x="489521" y="111887"/>
                  </a:lnTo>
                  <a:lnTo>
                    <a:pt x="491236" y="92837"/>
                  </a:lnTo>
                  <a:close/>
                </a:path>
                <a:path w="659130" h="186054">
                  <a:moveTo>
                    <a:pt x="659015" y="2908"/>
                  </a:moveTo>
                  <a:lnTo>
                    <a:pt x="620344" y="2908"/>
                  </a:lnTo>
                  <a:lnTo>
                    <a:pt x="576338" y="139255"/>
                  </a:lnTo>
                  <a:lnTo>
                    <a:pt x="533311" y="2908"/>
                  </a:lnTo>
                  <a:lnTo>
                    <a:pt x="494626" y="2908"/>
                  </a:lnTo>
                  <a:lnTo>
                    <a:pt x="553135" y="182765"/>
                  </a:lnTo>
                  <a:lnTo>
                    <a:pt x="599554" y="182765"/>
                  </a:lnTo>
                  <a:lnTo>
                    <a:pt x="659015" y="2908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29">
              <a:extLst>
                <a:ext uri="{FF2B5EF4-FFF2-40B4-BE49-F238E27FC236}">
                  <a16:creationId xmlns:a16="http://schemas.microsoft.com/office/drawing/2014/main" id="{3E6B3FE8-DD04-4EBE-5E41-B861EC9622E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306274" y="9935589"/>
              <a:ext cx="153754" cy="180340"/>
            </a:xfrm>
            <a:prstGeom prst="rect">
              <a:avLst/>
            </a:prstGeom>
          </p:spPr>
        </p:pic>
        <p:sp>
          <p:nvSpPr>
            <p:cNvPr id="35" name="object 30">
              <a:extLst>
                <a:ext uri="{FF2B5EF4-FFF2-40B4-BE49-F238E27FC236}">
                  <a16:creationId xmlns:a16="http://schemas.microsoft.com/office/drawing/2014/main" id="{AD1402B0-3DA8-0A7A-1E11-0BD3D7FC277B}"/>
                </a:ext>
              </a:extLst>
            </p:cNvPr>
            <p:cNvSpPr/>
            <p:nvPr/>
          </p:nvSpPr>
          <p:spPr>
            <a:xfrm>
              <a:off x="17479373" y="9860160"/>
              <a:ext cx="63500" cy="255904"/>
            </a:xfrm>
            <a:custGeom>
              <a:avLst/>
              <a:gdLst/>
              <a:ahLst/>
              <a:cxnLst/>
              <a:rect l="l" t="t" r="r" b="b"/>
              <a:pathLst>
                <a:path w="63500" h="255904">
                  <a:moveTo>
                    <a:pt x="41579" y="0"/>
                  </a:moveTo>
                  <a:lnTo>
                    <a:pt x="0" y="41579"/>
                  </a:lnTo>
                  <a:lnTo>
                    <a:pt x="15957" y="57537"/>
                  </a:lnTo>
                  <a:lnTo>
                    <a:pt x="63338" y="21758"/>
                  </a:lnTo>
                  <a:lnTo>
                    <a:pt x="41579" y="0"/>
                  </a:lnTo>
                  <a:close/>
                </a:path>
                <a:path w="63500" h="255904">
                  <a:moveTo>
                    <a:pt x="49799" y="75432"/>
                  </a:moveTo>
                  <a:lnTo>
                    <a:pt x="13057" y="75432"/>
                  </a:lnTo>
                  <a:lnTo>
                    <a:pt x="13057" y="255290"/>
                  </a:lnTo>
                  <a:lnTo>
                    <a:pt x="49799" y="255290"/>
                  </a:lnTo>
                  <a:lnTo>
                    <a:pt x="49799" y="75432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1">
            <a:extLst>
              <a:ext uri="{FF2B5EF4-FFF2-40B4-BE49-F238E27FC236}">
                <a16:creationId xmlns:a16="http://schemas.microsoft.com/office/drawing/2014/main" id="{696FCBC9-11CB-650B-AC5C-D06241F9FC17}"/>
              </a:ext>
            </a:extLst>
          </p:cNvPr>
          <p:cNvGrpSpPr/>
          <p:nvPr userDrawn="1"/>
        </p:nvGrpSpPr>
        <p:grpSpPr>
          <a:xfrm>
            <a:off x="16083007" y="10240676"/>
            <a:ext cx="1397000" cy="186055"/>
            <a:chOff x="16083007" y="10240676"/>
            <a:chExt cx="1397000" cy="186055"/>
          </a:xfrm>
        </p:grpSpPr>
        <p:pic>
          <p:nvPicPr>
            <p:cNvPr id="37" name="object 32">
              <a:extLst>
                <a:ext uri="{FF2B5EF4-FFF2-40B4-BE49-F238E27FC236}">
                  <a16:creationId xmlns:a16="http://schemas.microsoft.com/office/drawing/2014/main" id="{7DE78CEC-5EB9-4062-427E-AD00A1B75E0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83007" y="10240676"/>
              <a:ext cx="365055" cy="185669"/>
            </a:xfrm>
            <a:prstGeom prst="rect">
              <a:avLst/>
            </a:prstGeom>
          </p:spPr>
        </p:pic>
        <p:sp>
          <p:nvSpPr>
            <p:cNvPr id="38" name="object 33">
              <a:extLst>
                <a:ext uri="{FF2B5EF4-FFF2-40B4-BE49-F238E27FC236}">
                  <a16:creationId xmlns:a16="http://schemas.microsoft.com/office/drawing/2014/main" id="{211DC0E3-29C2-1E7F-1762-44067E4C6E11}"/>
                </a:ext>
              </a:extLst>
            </p:cNvPr>
            <p:cNvSpPr/>
            <p:nvPr/>
          </p:nvSpPr>
          <p:spPr>
            <a:xfrm>
              <a:off x="16480447" y="10243318"/>
              <a:ext cx="121285" cy="180340"/>
            </a:xfrm>
            <a:custGeom>
              <a:avLst/>
              <a:gdLst/>
              <a:ahLst/>
              <a:cxnLst/>
              <a:rect l="l" t="t" r="r" b="b"/>
              <a:pathLst>
                <a:path w="121284" h="180340">
                  <a:moveTo>
                    <a:pt x="120878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72390"/>
                  </a:lnTo>
                  <a:lnTo>
                    <a:pt x="0" y="106680"/>
                  </a:lnTo>
                  <a:lnTo>
                    <a:pt x="0" y="144780"/>
                  </a:lnTo>
                  <a:lnTo>
                    <a:pt x="0" y="180340"/>
                  </a:lnTo>
                  <a:lnTo>
                    <a:pt x="120878" y="180340"/>
                  </a:lnTo>
                  <a:lnTo>
                    <a:pt x="120878" y="144780"/>
                  </a:lnTo>
                  <a:lnTo>
                    <a:pt x="36741" y="144780"/>
                  </a:lnTo>
                  <a:lnTo>
                    <a:pt x="36741" y="106680"/>
                  </a:lnTo>
                  <a:lnTo>
                    <a:pt x="114109" y="106680"/>
                  </a:lnTo>
                  <a:lnTo>
                    <a:pt x="114109" y="72390"/>
                  </a:lnTo>
                  <a:lnTo>
                    <a:pt x="36741" y="72390"/>
                  </a:lnTo>
                  <a:lnTo>
                    <a:pt x="36741" y="35560"/>
                  </a:lnTo>
                  <a:lnTo>
                    <a:pt x="120878" y="35560"/>
                  </a:lnTo>
                  <a:lnTo>
                    <a:pt x="120878" y="0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4">
              <a:extLst>
                <a:ext uri="{FF2B5EF4-FFF2-40B4-BE49-F238E27FC236}">
                  <a16:creationId xmlns:a16="http://schemas.microsoft.com/office/drawing/2014/main" id="{E844813E-697A-10DA-AD1F-D1534650886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24047" y="10243578"/>
              <a:ext cx="153764" cy="180340"/>
            </a:xfrm>
            <a:prstGeom prst="rect">
              <a:avLst/>
            </a:prstGeom>
          </p:spPr>
        </p:pic>
        <p:sp>
          <p:nvSpPr>
            <p:cNvPr id="40" name="object 35">
              <a:extLst>
                <a:ext uri="{FF2B5EF4-FFF2-40B4-BE49-F238E27FC236}">
                  <a16:creationId xmlns:a16="http://schemas.microsoft.com/office/drawing/2014/main" id="{DAFE2EF8-7E3E-571B-10F2-C4B8C8391065}"/>
                </a:ext>
              </a:extLst>
            </p:cNvPr>
            <p:cNvSpPr/>
            <p:nvPr/>
          </p:nvSpPr>
          <p:spPr>
            <a:xfrm>
              <a:off x="16798112" y="10243584"/>
              <a:ext cx="140335" cy="179070"/>
            </a:xfrm>
            <a:custGeom>
              <a:avLst/>
              <a:gdLst/>
              <a:ahLst/>
              <a:cxnLst/>
              <a:rect l="l" t="t" r="r" b="b"/>
              <a:pathLst>
                <a:path w="140334" h="179070">
                  <a:moveTo>
                    <a:pt x="140208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51727" y="34290"/>
                  </a:lnTo>
                  <a:lnTo>
                    <a:pt x="51727" y="179070"/>
                  </a:lnTo>
                  <a:lnTo>
                    <a:pt x="88480" y="179070"/>
                  </a:lnTo>
                  <a:lnTo>
                    <a:pt x="88480" y="34290"/>
                  </a:lnTo>
                  <a:lnTo>
                    <a:pt x="140208" y="34290"/>
                  </a:lnTo>
                  <a:lnTo>
                    <a:pt x="140208" y="0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36">
              <a:extLst>
                <a:ext uri="{FF2B5EF4-FFF2-40B4-BE49-F238E27FC236}">
                  <a16:creationId xmlns:a16="http://schemas.microsoft.com/office/drawing/2014/main" id="{4F48E50A-65FF-C387-6488-C7CACE6FFEF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960572" y="10243578"/>
              <a:ext cx="147953" cy="182277"/>
            </a:xfrm>
            <a:prstGeom prst="rect">
              <a:avLst/>
            </a:prstGeom>
          </p:spPr>
        </p:pic>
        <p:pic>
          <p:nvPicPr>
            <p:cNvPr id="42" name="object 37">
              <a:extLst>
                <a:ext uri="{FF2B5EF4-FFF2-40B4-BE49-F238E27FC236}">
                  <a16:creationId xmlns:a16="http://schemas.microsoft.com/office/drawing/2014/main" id="{EF28BCDB-373A-45C6-6622-DE28EEADA365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140918" y="10243570"/>
              <a:ext cx="338933" cy="179872"/>
            </a:xfrm>
            <a:prstGeom prst="rect">
              <a:avLst/>
            </a:prstGeom>
          </p:spPr>
        </p:pic>
      </p:grpSp>
      <p:sp>
        <p:nvSpPr>
          <p:cNvPr id="43" name="object 38">
            <a:extLst>
              <a:ext uri="{FF2B5EF4-FFF2-40B4-BE49-F238E27FC236}">
                <a16:creationId xmlns:a16="http://schemas.microsoft.com/office/drawing/2014/main" id="{88912CE4-AA32-1B2E-DE1F-3B17B5A71B89}"/>
              </a:ext>
            </a:extLst>
          </p:cNvPr>
          <p:cNvSpPr txBox="1"/>
          <p:nvPr userDrawn="1"/>
        </p:nvSpPr>
        <p:spPr>
          <a:xfrm>
            <a:off x="7502447" y="9562587"/>
            <a:ext cx="5143500" cy="972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729"/>
              </a:lnSpc>
              <a:spcBef>
                <a:spcPts val="100"/>
              </a:spcBef>
              <a:tabLst>
                <a:tab pos="1377950" algn="l"/>
              </a:tabLst>
            </a:pPr>
            <a:r>
              <a:rPr sz="3150" spc="215" dirty="0">
                <a:latin typeface="Gotham Book"/>
                <a:cs typeface="Gotham Book"/>
              </a:rPr>
              <a:t>HIGH</a:t>
            </a:r>
            <a:r>
              <a:rPr lang="cs-CZ" sz="3150" spc="215" dirty="0">
                <a:latin typeface="Gotham Book"/>
                <a:cs typeface="Gotham Book"/>
              </a:rPr>
              <a:t> </a:t>
            </a:r>
            <a:r>
              <a:rPr sz="3150" spc="295" dirty="0">
                <a:latin typeface="Gotham Book"/>
                <a:cs typeface="Gotham Book"/>
              </a:rPr>
              <a:t>PERFORMANCE </a:t>
            </a:r>
            <a:endParaRPr sz="3150" dirty="0">
              <a:latin typeface="Gotham Book"/>
              <a:cs typeface="Gotham Book"/>
            </a:endParaRPr>
          </a:p>
          <a:p>
            <a:pPr algn="ctr">
              <a:lnSpc>
                <a:spcPts val="3729"/>
              </a:lnSpc>
            </a:pPr>
            <a:r>
              <a:rPr sz="3150" spc="285" dirty="0">
                <a:latin typeface="Gotham Bold"/>
                <a:cs typeface="Gotham Bold"/>
              </a:rPr>
              <a:t>PROGRAM </a:t>
            </a:r>
            <a:endParaRPr sz="3150" dirty="0">
              <a:latin typeface="Gotham Bold"/>
              <a:cs typeface="Gotham Bold"/>
            </a:endParaRPr>
          </a:p>
        </p:txBody>
      </p:sp>
      <p:sp>
        <p:nvSpPr>
          <p:cNvPr id="44" name="object 39">
            <a:extLst>
              <a:ext uri="{FF2B5EF4-FFF2-40B4-BE49-F238E27FC236}">
                <a16:creationId xmlns:a16="http://schemas.microsoft.com/office/drawing/2014/main" id="{88E8FF0C-1865-44DE-4C7A-938329D139BF}"/>
              </a:ext>
            </a:extLst>
          </p:cNvPr>
          <p:cNvSpPr/>
          <p:nvPr userDrawn="1"/>
        </p:nvSpPr>
        <p:spPr>
          <a:xfrm>
            <a:off x="6442450" y="9442600"/>
            <a:ext cx="0" cy="1210310"/>
          </a:xfrm>
          <a:custGeom>
            <a:avLst/>
            <a:gdLst/>
            <a:ahLst/>
            <a:cxnLst/>
            <a:rect l="l" t="t" r="r" b="b"/>
            <a:pathLst>
              <a:path h="1210309">
                <a:moveTo>
                  <a:pt x="0" y="0"/>
                </a:moveTo>
                <a:lnTo>
                  <a:pt x="0" y="1209889"/>
                </a:lnTo>
              </a:path>
            </a:pathLst>
          </a:custGeom>
          <a:ln w="33349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0">
            <a:extLst>
              <a:ext uri="{FF2B5EF4-FFF2-40B4-BE49-F238E27FC236}">
                <a16:creationId xmlns:a16="http://schemas.microsoft.com/office/drawing/2014/main" id="{87476AEE-6DE7-763E-9411-13B872060770}"/>
              </a:ext>
            </a:extLst>
          </p:cNvPr>
          <p:cNvSpPr/>
          <p:nvPr userDrawn="1"/>
        </p:nvSpPr>
        <p:spPr>
          <a:xfrm>
            <a:off x="13697984" y="9442600"/>
            <a:ext cx="0" cy="1210310"/>
          </a:xfrm>
          <a:custGeom>
            <a:avLst/>
            <a:gdLst/>
            <a:ahLst/>
            <a:cxnLst/>
            <a:rect l="l" t="t" r="r" b="b"/>
            <a:pathLst>
              <a:path h="1210309">
                <a:moveTo>
                  <a:pt x="0" y="0"/>
                </a:moveTo>
                <a:lnTo>
                  <a:pt x="0" y="1209889"/>
                </a:lnTo>
              </a:path>
            </a:pathLst>
          </a:custGeom>
          <a:ln w="33349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1">
            <a:extLst>
              <a:ext uri="{FF2B5EF4-FFF2-40B4-BE49-F238E27FC236}">
                <a16:creationId xmlns:a16="http://schemas.microsoft.com/office/drawing/2014/main" id="{5D387E2B-038F-580A-A72B-B2D2687F7691}"/>
              </a:ext>
            </a:extLst>
          </p:cNvPr>
          <p:cNvGrpSpPr/>
          <p:nvPr userDrawn="1"/>
        </p:nvGrpSpPr>
        <p:grpSpPr>
          <a:xfrm>
            <a:off x="2522166" y="9544892"/>
            <a:ext cx="944244" cy="641350"/>
            <a:chOff x="2522166" y="9544892"/>
            <a:chExt cx="944244" cy="641350"/>
          </a:xfrm>
        </p:grpSpPr>
        <p:sp>
          <p:nvSpPr>
            <p:cNvPr id="47" name="object 42">
              <a:extLst>
                <a:ext uri="{FF2B5EF4-FFF2-40B4-BE49-F238E27FC236}">
                  <a16:creationId xmlns:a16="http://schemas.microsoft.com/office/drawing/2014/main" id="{C78046EF-C7F6-4094-B8E4-7196340831A5}"/>
                </a:ext>
              </a:extLst>
            </p:cNvPr>
            <p:cNvSpPr/>
            <p:nvPr/>
          </p:nvSpPr>
          <p:spPr>
            <a:xfrm>
              <a:off x="2533807" y="9864118"/>
              <a:ext cx="920750" cy="309880"/>
            </a:xfrm>
            <a:custGeom>
              <a:avLst/>
              <a:gdLst/>
              <a:ahLst/>
              <a:cxnLst/>
              <a:rect l="l" t="t" r="r" b="b"/>
              <a:pathLst>
                <a:path w="920750" h="309879">
                  <a:moveTo>
                    <a:pt x="920547" y="0"/>
                  </a:moveTo>
                  <a:lnTo>
                    <a:pt x="0" y="0"/>
                  </a:lnTo>
                  <a:lnTo>
                    <a:pt x="0" y="309655"/>
                  </a:lnTo>
                  <a:lnTo>
                    <a:pt x="920547" y="309655"/>
                  </a:lnTo>
                  <a:lnTo>
                    <a:pt x="92054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3">
              <a:extLst>
                <a:ext uri="{FF2B5EF4-FFF2-40B4-BE49-F238E27FC236}">
                  <a16:creationId xmlns:a16="http://schemas.microsoft.com/office/drawing/2014/main" id="{3FBDF445-5AFD-A076-0CD9-A11C41F16A90}"/>
                </a:ext>
              </a:extLst>
            </p:cNvPr>
            <p:cNvSpPr/>
            <p:nvPr/>
          </p:nvSpPr>
          <p:spPr>
            <a:xfrm>
              <a:off x="2534778" y="9556795"/>
              <a:ext cx="459740" cy="617220"/>
            </a:xfrm>
            <a:custGeom>
              <a:avLst/>
              <a:gdLst/>
              <a:ahLst/>
              <a:cxnLst/>
              <a:rect l="l" t="t" r="r" b="b"/>
              <a:pathLst>
                <a:path w="459739" h="617220">
                  <a:moveTo>
                    <a:pt x="0" y="0"/>
                  </a:moveTo>
                  <a:lnTo>
                    <a:pt x="0" y="616975"/>
                  </a:lnTo>
                  <a:lnTo>
                    <a:pt x="459326" y="307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4">
              <a:extLst>
                <a:ext uri="{FF2B5EF4-FFF2-40B4-BE49-F238E27FC236}">
                  <a16:creationId xmlns:a16="http://schemas.microsoft.com/office/drawing/2014/main" id="{E8F752CB-A8C7-2961-D6F0-261A83CAB960}"/>
                </a:ext>
              </a:extLst>
            </p:cNvPr>
            <p:cNvSpPr/>
            <p:nvPr/>
          </p:nvSpPr>
          <p:spPr>
            <a:xfrm>
              <a:off x="2530066" y="9552792"/>
              <a:ext cx="929005" cy="625475"/>
            </a:xfrm>
            <a:custGeom>
              <a:avLst/>
              <a:gdLst/>
              <a:ahLst/>
              <a:cxnLst/>
              <a:rect l="l" t="t" r="r" b="b"/>
              <a:pathLst>
                <a:path w="929004" h="625475">
                  <a:moveTo>
                    <a:pt x="0" y="0"/>
                  </a:moveTo>
                  <a:lnTo>
                    <a:pt x="928390" y="0"/>
                  </a:lnTo>
                  <a:lnTo>
                    <a:pt x="928390" y="624944"/>
                  </a:lnTo>
                  <a:lnTo>
                    <a:pt x="0" y="624944"/>
                  </a:lnTo>
                  <a:lnTo>
                    <a:pt x="0" y="0"/>
                  </a:lnTo>
                  <a:close/>
                </a:path>
              </a:pathLst>
            </a:custGeom>
            <a:ln w="15800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45">
            <a:extLst>
              <a:ext uri="{FF2B5EF4-FFF2-40B4-BE49-F238E27FC236}">
                <a16:creationId xmlns:a16="http://schemas.microsoft.com/office/drawing/2014/main" id="{A096F6DD-A8CF-BD87-C5F7-A8D63D7FCC22}"/>
              </a:ext>
            </a:extLst>
          </p:cNvPr>
          <p:cNvGrpSpPr/>
          <p:nvPr userDrawn="1"/>
        </p:nvGrpSpPr>
        <p:grpSpPr>
          <a:xfrm>
            <a:off x="2572108" y="10256915"/>
            <a:ext cx="844550" cy="389255"/>
            <a:chOff x="2572108" y="10256915"/>
            <a:chExt cx="844550" cy="389255"/>
          </a:xfrm>
        </p:grpSpPr>
        <p:sp>
          <p:nvSpPr>
            <p:cNvPr id="51" name="object 46">
              <a:extLst>
                <a:ext uri="{FF2B5EF4-FFF2-40B4-BE49-F238E27FC236}">
                  <a16:creationId xmlns:a16="http://schemas.microsoft.com/office/drawing/2014/main" id="{4AB7152C-99CA-950D-677C-B94271D2F266}"/>
                </a:ext>
              </a:extLst>
            </p:cNvPr>
            <p:cNvSpPr/>
            <p:nvPr/>
          </p:nvSpPr>
          <p:spPr>
            <a:xfrm>
              <a:off x="2716503" y="10379126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15" y="0"/>
                  </a:moveTo>
                  <a:lnTo>
                    <a:pt x="91180" y="6798"/>
                  </a:lnTo>
                  <a:lnTo>
                    <a:pt x="54584" y="25727"/>
                  </a:lnTo>
                  <a:lnTo>
                    <a:pt x="25724" y="54590"/>
                  </a:lnTo>
                  <a:lnTo>
                    <a:pt x="6797" y="91189"/>
                  </a:lnTo>
                  <a:lnTo>
                    <a:pt x="0" y="133325"/>
                  </a:lnTo>
                  <a:lnTo>
                    <a:pt x="6797" y="175466"/>
                  </a:lnTo>
                  <a:lnTo>
                    <a:pt x="25625" y="211867"/>
                  </a:lnTo>
                  <a:lnTo>
                    <a:pt x="54584" y="240909"/>
                  </a:lnTo>
                  <a:lnTo>
                    <a:pt x="91180" y="259827"/>
                  </a:lnTo>
                  <a:lnTo>
                    <a:pt x="133315" y="266620"/>
                  </a:lnTo>
                  <a:lnTo>
                    <a:pt x="175450" y="259827"/>
                  </a:lnTo>
                  <a:lnTo>
                    <a:pt x="205312" y="244390"/>
                  </a:lnTo>
                  <a:lnTo>
                    <a:pt x="133315" y="244390"/>
                  </a:lnTo>
                  <a:lnTo>
                    <a:pt x="90070" y="235665"/>
                  </a:lnTo>
                  <a:lnTo>
                    <a:pt x="54757" y="211867"/>
                  </a:lnTo>
                  <a:lnTo>
                    <a:pt x="30949" y="176565"/>
                  </a:lnTo>
                  <a:lnTo>
                    <a:pt x="22219" y="133325"/>
                  </a:lnTo>
                  <a:lnTo>
                    <a:pt x="30949" y="90083"/>
                  </a:lnTo>
                  <a:lnTo>
                    <a:pt x="54757" y="54766"/>
                  </a:lnTo>
                  <a:lnTo>
                    <a:pt x="90070" y="30952"/>
                  </a:lnTo>
                  <a:lnTo>
                    <a:pt x="133315" y="22219"/>
                  </a:lnTo>
                  <a:lnTo>
                    <a:pt x="205263" y="22219"/>
                  </a:lnTo>
                  <a:lnTo>
                    <a:pt x="175450" y="6798"/>
                  </a:lnTo>
                  <a:lnTo>
                    <a:pt x="133315" y="0"/>
                  </a:lnTo>
                  <a:close/>
                </a:path>
                <a:path w="266700" h="266700">
                  <a:moveTo>
                    <a:pt x="205263" y="22219"/>
                  </a:moveTo>
                  <a:lnTo>
                    <a:pt x="133315" y="22219"/>
                  </a:lnTo>
                  <a:lnTo>
                    <a:pt x="176552" y="30952"/>
                  </a:lnTo>
                  <a:lnTo>
                    <a:pt x="211870" y="54766"/>
                  </a:lnTo>
                  <a:lnTo>
                    <a:pt x="235687" y="90083"/>
                  </a:lnTo>
                  <a:lnTo>
                    <a:pt x="244421" y="133325"/>
                  </a:lnTo>
                  <a:lnTo>
                    <a:pt x="235687" y="176565"/>
                  </a:lnTo>
                  <a:lnTo>
                    <a:pt x="211870" y="211867"/>
                  </a:lnTo>
                  <a:lnTo>
                    <a:pt x="176552" y="235665"/>
                  </a:lnTo>
                  <a:lnTo>
                    <a:pt x="133315" y="244390"/>
                  </a:lnTo>
                  <a:lnTo>
                    <a:pt x="205312" y="244390"/>
                  </a:lnTo>
                  <a:lnTo>
                    <a:pt x="212046" y="240909"/>
                  </a:lnTo>
                  <a:lnTo>
                    <a:pt x="240906" y="212058"/>
                  </a:lnTo>
                  <a:lnTo>
                    <a:pt x="259833" y="175466"/>
                  </a:lnTo>
                  <a:lnTo>
                    <a:pt x="266630" y="133325"/>
                  </a:lnTo>
                  <a:lnTo>
                    <a:pt x="259833" y="91189"/>
                  </a:lnTo>
                  <a:lnTo>
                    <a:pt x="240997" y="54766"/>
                  </a:lnTo>
                  <a:lnTo>
                    <a:pt x="240906" y="54590"/>
                  </a:lnTo>
                  <a:lnTo>
                    <a:pt x="212046" y="25727"/>
                  </a:lnTo>
                  <a:lnTo>
                    <a:pt x="205263" y="22219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7">
              <a:extLst>
                <a:ext uri="{FF2B5EF4-FFF2-40B4-BE49-F238E27FC236}">
                  <a16:creationId xmlns:a16="http://schemas.microsoft.com/office/drawing/2014/main" id="{A4AE81A2-EAC8-39A6-E1F5-23D07594BD7B}"/>
                </a:ext>
              </a:extLst>
            </p:cNvPr>
            <p:cNvSpPr/>
            <p:nvPr/>
          </p:nvSpPr>
          <p:spPr>
            <a:xfrm>
              <a:off x="3005336" y="10379126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15" y="0"/>
                  </a:moveTo>
                  <a:lnTo>
                    <a:pt x="91172" y="6798"/>
                  </a:lnTo>
                  <a:lnTo>
                    <a:pt x="54575" y="25727"/>
                  </a:lnTo>
                  <a:lnTo>
                    <a:pt x="25718" y="54590"/>
                  </a:lnTo>
                  <a:lnTo>
                    <a:pt x="6795" y="91189"/>
                  </a:lnTo>
                  <a:lnTo>
                    <a:pt x="0" y="133325"/>
                  </a:lnTo>
                  <a:lnTo>
                    <a:pt x="6795" y="175466"/>
                  </a:lnTo>
                  <a:lnTo>
                    <a:pt x="25619" y="211867"/>
                  </a:lnTo>
                  <a:lnTo>
                    <a:pt x="54575" y="240909"/>
                  </a:lnTo>
                  <a:lnTo>
                    <a:pt x="91172" y="259827"/>
                  </a:lnTo>
                  <a:lnTo>
                    <a:pt x="133315" y="266620"/>
                  </a:lnTo>
                  <a:lnTo>
                    <a:pt x="175450" y="259827"/>
                  </a:lnTo>
                  <a:lnTo>
                    <a:pt x="205312" y="244390"/>
                  </a:lnTo>
                  <a:lnTo>
                    <a:pt x="133315" y="244390"/>
                  </a:lnTo>
                  <a:lnTo>
                    <a:pt x="90070" y="235665"/>
                  </a:lnTo>
                  <a:lnTo>
                    <a:pt x="54757" y="211867"/>
                  </a:lnTo>
                  <a:lnTo>
                    <a:pt x="30949" y="176565"/>
                  </a:lnTo>
                  <a:lnTo>
                    <a:pt x="22219" y="133325"/>
                  </a:lnTo>
                  <a:lnTo>
                    <a:pt x="30949" y="90083"/>
                  </a:lnTo>
                  <a:lnTo>
                    <a:pt x="54757" y="54766"/>
                  </a:lnTo>
                  <a:lnTo>
                    <a:pt x="90070" y="30952"/>
                  </a:lnTo>
                  <a:lnTo>
                    <a:pt x="133315" y="22219"/>
                  </a:lnTo>
                  <a:lnTo>
                    <a:pt x="205263" y="22219"/>
                  </a:lnTo>
                  <a:lnTo>
                    <a:pt x="175450" y="6798"/>
                  </a:lnTo>
                  <a:lnTo>
                    <a:pt x="133315" y="0"/>
                  </a:lnTo>
                  <a:close/>
                </a:path>
                <a:path w="266700" h="266700">
                  <a:moveTo>
                    <a:pt x="205263" y="22219"/>
                  </a:moveTo>
                  <a:lnTo>
                    <a:pt x="133315" y="22219"/>
                  </a:lnTo>
                  <a:lnTo>
                    <a:pt x="176560" y="30952"/>
                  </a:lnTo>
                  <a:lnTo>
                    <a:pt x="211873" y="54766"/>
                  </a:lnTo>
                  <a:lnTo>
                    <a:pt x="235681" y="90083"/>
                  </a:lnTo>
                  <a:lnTo>
                    <a:pt x="244411" y="133325"/>
                  </a:lnTo>
                  <a:lnTo>
                    <a:pt x="235681" y="176565"/>
                  </a:lnTo>
                  <a:lnTo>
                    <a:pt x="211873" y="211867"/>
                  </a:lnTo>
                  <a:lnTo>
                    <a:pt x="176560" y="235665"/>
                  </a:lnTo>
                  <a:lnTo>
                    <a:pt x="133315" y="244390"/>
                  </a:lnTo>
                  <a:lnTo>
                    <a:pt x="205312" y="244390"/>
                  </a:lnTo>
                  <a:lnTo>
                    <a:pt x="212046" y="240909"/>
                  </a:lnTo>
                  <a:lnTo>
                    <a:pt x="240906" y="212058"/>
                  </a:lnTo>
                  <a:lnTo>
                    <a:pt x="259833" y="175466"/>
                  </a:lnTo>
                  <a:lnTo>
                    <a:pt x="266630" y="133325"/>
                  </a:lnTo>
                  <a:lnTo>
                    <a:pt x="259833" y="91189"/>
                  </a:lnTo>
                  <a:lnTo>
                    <a:pt x="240997" y="54766"/>
                  </a:lnTo>
                  <a:lnTo>
                    <a:pt x="240906" y="54590"/>
                  </a:lnTo>
                  <a:lnTo>
                    <a:pt x="212046" y="25727"/>
                  </a:lnTo>
                  <a:lnTo>
                    <a:pt x="205263" y="22219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8">
              <a:extLst>
                <a:ext uri="{FF2B5EF4-FFF2-40B4-BE49-F238E27FC236}">
                  <a16:creationId xmlns:a16="http://schemas.microsoft.com/office/drawing/2014/main" id="{568B2547-CD2D-E912-E6AA-50D248755642}"/>
                </a:ext>
              </a:extLst>
            </p:cNvPr>
            <p:cNvSpPr/>
            <p:nvPr/>
          </p:nvSpPr>
          <p:spPr>
            <a:xfrm>
              <a:off x="2572108" y="1025691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294" y="0"/>
                  </a:moveTo>
                  <a:lnTo>
                    <a:pt x="91157" y="6794"/>
                  </a:lnTo>
                  <a:lnTo>
                    <a:pt x="54566" y="25713"/>
                  </a:lnTo>
                  <a:lnTo>
                    <a:pt x="25713" y="54566"/>
                  </a:lnTo>
                  <a:lnTo>
                    <a:pt x="6794" y="91157"/>
                  </a:lnTo>
                  <a:lnTo>
                    <a:pt x="0" y="133294"/>
                  </a:lnTo>
                  <a:lnTo>
                    <a:pt x="6794" y="175429"/>
                  </a:lnTo>
                  <a:lnTo>
                    <a:pt x="25626" y="211856"/>
                  </a:lnTo>
                  <a:lnTo>
                    <a:pt x="54566" y="240885"/>
                  </a:lnTo>
                  <a:lnTo>
                    <a:pt x="91157" y="259812"/>
                  </a:lnTo>
                  <a:lnTo>
                    <a:pt x="133294" y="266609"/>
                  </a:lnTo>
                  <a:lnTo>
                    <a:pt x="175429" y="259812"/>
                  </a:lnTo>
                  <a:lnTo>
                    <a:pt x="205248" y="244390"/>
                  </a:lnTo>
                  <a:lnTo>
                    <a:pt x="133294" y="244390"/>
                  </a:lnTo>
                  <a:lnTo>
                    <a:pt x="90048" y="235661"/>
                  </a:lnTo>
                  <a:lnTo>
                    <a:pt x="54743" y="211856"/>
                  </a:lnTo>
                  <a:lnTo>
                    <a:pt x="30944" y="176543"/>
                  </a:lnTo>
                  <a:lnTo>
                    <a:pt x="22219" y="133294"/>
                  </a:lnTo>
                  <a:lnTo>
                    <a:pt x="30944" y="90070"/>
                  </a:lnTo>
                  <a:lnTo>
                    <a:pt x="54743" y="54762"/>
                  </a:lnTo>
                  <a:lnTo>
                    <a:pt x="90048" y="30951"/>
                  </a:lnTo>
                  <a:lnTo>
                    <a:pt x="133294" y="22219"/>
                  </a:lnTo>
                  <a:lnTo>
                    <a:pt x="205266" y="22219"/>
                  </a:lnTo>
                  <a:lnTo>
                    <a:pt x="175429" y="6794"/>
                  </a:lnTo>
                  <a:lnTo>
                    <a:pt x="133294" y="0"/>
                  </a:lnTo>
                  <a:close/>
                </a:path>
                <a:path w="266700" h="266700">
                  <a:moveTo>
                    <a:pt x="205266" y="22219"/>
                  </a:moveTo>
                  <a:lnTo>
                    <a:pt x="133294" y="22219"/>
                  </a:lnTo>
                  <a:lnTo>
                    <a:pt x="176539" y="30951"/>
                  </a:lnTo>
                  <a:lnTo>
                    <a:pt x="211852" y="54762"/>
                  </a:lnTo>
                  <a:lnTo>
                    <a:pt x="235660" y="90070"/>
                  </a:lnTo>
                  <a:lnTo>
                    <a:pt x="244390" y="133294"/>
                  </a:lnTo>
                  <a:lnTo>
                    <a:pt x="235660" y="176543"/>
                  </a:lnTo>
                  <a:lnTo>
                    <a:pt x="211852" y="211856"/>
                  </a:lnTo>
                  <a:lnTo>
                    <a:pt x="176539" y="235661"/>
                  </a:lnTo>
                  <a:lnTo>
                    <a:pt x="133294" y="244390"/>
                  </a:lnTo>
                  <a:lnTo>
                    <a:pt x="205248" y="244390"/>
                  </a:lnTo>
                  <a:lnTo>
                    <a:pt x="212025" y="240885"/>
                  </a:lnTo>
                  <a:lnTo>
                    <a:pt x="240885" y="212025"/>
                  </a:lnTo>
                  <a:lnTo>
                    <a:pt x="259812" y="175429"/>
                  </a:lnTo>
                  <a:lnTo>
                    <a:pt x="266609" y="133294"/>
                  </a:lnTo>
                  <a:lnTo>
                    <a:pt x="259812" y="91157"/>
                  </a:lnTo>
                  <a:lnTo>
                    <a:pt x="240987" y="54762"/>
                  </a:lnTo>
                  <a:lnTo>
                    <a:pt x="240885" y="54566"/>
                  </a:lnTo>
                  <a:lnTo>
                    <a:pt x="212025" y="25713"/>
                  </a:lnTo>
                  <a:lnTo>
                    <a:pt x="205266" y="22219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49">
              <a:extLst>
                <a:ext uri="{FF2B5EF4-FFF2-40B4-BE49-F238E27FC236}">
                  <a16:creationId xmlns:a16="http://schemas.microsoft.com/office/drawing/2014/main" id="{E99D9289-42E6-45B2-11A6-CD7519A4BA79}"/>
                </a:ext>
              </a:extLst>
            </p:cNvPr>
            <p:cNvSpPr/>
            <p:nvPr/>
          </p:nvSpPr>
          <p:spPr>
            <a:xfrm>
              <a:off x="2860935" y="1025691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15" y="0"/>
                  </a:moveTo>
                  <a:lnTo>
                    <a:pt x="91180" y="6794"/>
                  </a:lnTo>
                  <a:lnTo>
                    <a:pt x="54584" y="25713"/>
                  </a:lnTo>
                  <a:lnTo>
                    <a:pt x="25724" y="54566"/>
                  </a:lnTo>
                  <a:lnTo>
                    <a:pt x="6797" y="91157"/>
                  </a:lnTo>
                  <a:lnTo>
                    <a:pt x="0" y="133294"/>
                  </a:lnTo>
                  <a:lnTo>
                    <a:pt x="6797" y="175429"/>
                  </a:lnTo>
                  <a:lnTo>
                    <a:pt x="25636" y="211856"/>
                  </a:lnTo>
                  <a:lnTo>
                    <a:pt x="25724" y="212025"/>
                  </a:lnTo>
                  <a:lnTo>
                    <a:pt x="54584" y="240885"/>
                  </a:lnTo>
                  <a:lnTo>
                    <a:pt x="91180" y="259812"/>
                  </a:lnTo>
                  <a:lnTo>
                    <a:pt x="133315" y="266609"/>
                  </a:lnTo>
                  <a:lnTo>
                    <a:pt x="175454" y="259812"/>
                  </a:lnTo>
                  <a:lnTo>
                    <a:pt x="205273" y="244390"/>
                  </a:lnTo>
                  <a:lnTo>
                    <a:pt x="133315" y="244390"/>
                  </a:lnTo>
                  <a:lnTo>
                    <a:pt x="90070" y="235661"/>
                  </a:lnTo>
                  <a:lnTo>
                    <a:pt x="54757" y="211856"/>
                  </a:lnTo>
                  <a:lnTo>
                    <a:pt x="30949" y="176543"/>
                  </a:lnTo>
                  <a:lnTo>
                    <a:pt x="22219" y="133294"/>
                  </a:lnTo>
                  <a:lnTo>
                    <a:pt x="30949" y="90070"/>
                  </a:lnTo>
                  <a:lnTo>
                    <a:pt x="54757" y="54762"/>
                  </a:lnTo>
                  <a:lnTo>
                    <a:pt x="90070" y="30951"/>
                  </a:lnTo>
                  <a:lnTo>
                    <a:pt x="133315" y="22219"/>
                  </a:lnTo>
                  <a:lnTo>
                    <a:pt x="205291" y="22219"/>
                  </a:lnTo>
                  <a:lnTo>
                    <a:pt x="175454" y="6794"/>
                  </a:lnTo>
                  <a:lnTo>
                    <a:pt x="133315" y="0"/>
                  </a:lnTo>
                  <a:close/>
                </a:path>
                <a:path w="266700" h="266700">
                  <a:moveTo>
                    <a:pt x="205291" y="22219"/>
                  </a:moveTo>
                  <a:lnTo>
                    <a:pt x="133315" y="22219"/>
                  </a:lnTo>
                  <a:lnTo>
                    <a:pt x="176551" y="30951"/>
                  </a:lnTo>
                  <a:lnTo>
                    <a:pt x="211865" y="54762"/>
                  </a:lnTo>
                  <a:lnTo>
                    <a:pt x="235678" y="90070"/>
                  </a:lnTo>
                  <a:lnTo>
                    <a:pt x="244411" y="133294"/>
                  </a:lnTo>
                  <a:lnTo>
                    <a:pt x="235678" y="176543"/>
                  </a:lnTo>
                  <a:lnTo>
                    <a:pt x="211865" y="211856"/>
                  </a:lnTo>
                  <a:lnTo>
                    <a:pt x="176551" y="235661"/>
                  </a:lnTo>
                  <a:lnTo>
                    <a:pt x="133315" y="244390"/>
                  </a:lnTo>
                  <a:lnTo>
                    <a:pt x="205273" y="244390"/>
                  </a:lnTo>
                  <a:lnTo>
                    <a:pt x="212051" y="240885"/>
                  </a:lnTo>
                  <a:lnTo>
                    <a:pt x="240909" y="212025"/>
                  </a:lnTo>
                  <a:lnTo>
                    <a:pt x="259834" y="175429"/>
                  </a:lnTo>
                  <a:lnTo>
                    <a:pt x="266630" y="133294"/>
                  </a:lnTo>
                  <a:lnTo>
                    <a:pt x="259834" y="91157"/>
                  </a:lnTo>
                  <a:lnTo>
                    <a:pt x="241011" y="54762"/>
                  </a:lnTo>
                  <a:lnTo>
                    <a:pt x="240909" y="54566"/>
                  </a:lnTo>
                  <a:lnTo>
                    <a:pt x="212051" y="25713"/>
                  </a:lnTo>
                  <a:lnTo>
                    <a:pt x="205291" y="222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0">
              <a:extLst>
                <a:ext uri="{FF2B5EF4-FFF2-40B4-BE49-F238E27FC236}">
                  <a16:creationId xmlns:a16="http://schemas.microsoft.com/office/drawing/2014/main" id="{3962471A-2B19-98E5-1A30-5ED92FB615AA}"/>
                </a:ext>
              </a:extLst>
            </p:cNvPr>
            <p:cNvSpPr/>
            <p:nvPr/>
          </p:nvSpPr>
          <p:spPr>
            <a:xfrm>
              <a:off x="3149752" y="1025691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15" y="0"/>
                  </a:moveTo>
                  <a:lnTo>
                    <a:pt x="91180" y="6794"/>
                  </a:lnTo>
                  <a:lnTo>
                    <a:pt x="54584" y="25713"/>
                  </a:lnTo>
                  <a:lnTo>
                    <a:pt x="25724" y="54566"/>
                  </a:lnTo>
                  <a:lnTo>
                    <a:pt x="6797" y="91157"/>
                  </a:lnTo>
                  <a:lnTo>
                    <a:pt x="0" y="133294"/>
                  </a:lnTo>
                  <a:lnTo>
                    <a:pt x="6797" y="175429"/>
                  </a:lnTo>
                  <a:lnTo>
                    <a:pt x="25636" y="211856"/>
                  </a:lnTo>
                  <a:lnTo>
                    <a:pt x="25724" y="212025"/>
                  </a:lnTo>
                  <a:lnTo>
                    <a:pt x="54584" y="240885"/>
                  </a:lnTo>
                  <a:lnTo>
                    <a:pt x="91180" y="259812"/>
                  </a:lnTo>
                  <a:lnTo>
                    <a:pt x="133315" y="266609"/>
                  </a:lnTo>
                  <a:lnTo>
                    <a:pt x="175456" y="259812"/>
                  </a:lnTo>
                  <a:lnTo>
                    <a:pt x="205271" y="244390"/>
                  </a:lnTo>
                  <a:lnTo>
                    <a:pt x="133315" y="244390"/>
                  </a:lnTo>
                  <a:lnTo>
                    <a:pt x="90070" y="235661"/>
                  </a:lnTo>
                  <a:lnTo>
                    <a:pt x="54757" y="211856"/>
                  </a:lnTo>
                  <a:lnTo>
                    <a:pt x="30949" y="176543"/>
                  </a:lnTo>
                  <a:lnTo>
                    <a:pt x="22219" y="133294"/>
                  </a:lnTo>
                  <a:lnTo>
                    <a:pt x="30949" y="90070"/>
                  </a:lnTo>
                  <a:lnTo>
                    <a:pt x="54757" y="54762"/>
                  </a:lnTo>
                  <a:lnTo>
                    <a:pt x="90070" y="30951"/>
                  </a:lnTo>
                  <a:lnTo>
                    <a:pt x="133315" y="22219"/>
                  </a:lnTo>
                  <a:lnTo>
                    <a:pt x="205289" y="22219"/>
                  </a:lnTo>
                  <a:lnTo>
                    <a:pt x="175456" y="6794"/>
                  </a:lnTo>
                  <a:lnTo>
                    <a:pt x="133315" y="0"/>
                  </a:lnTo>
                  <a:close/>
                </a:path>
                <a:path w="266700" h="266700">
                  <a:moveTo>
                    <a:pt x="205289" y="22219"/>
                  </a:moveTo>
                  <a:lnTo>
                    <a:pt x="133315" y="22219"/>
                  </a:lnTo>
                  <a:lnTo>
                    <a:pt x="176560" y="30951"/>
                  </a:lnTo>
                  <a:lnTo>
                    <a:pt x="211873" y="54762"/>
                  </a:lnTo>
                  <a:lnTo>
                    <a:pt x="235681" y="90070"/>
                  </a:lnTo>
                  <a:lnTo>
                    <a:pt x="244411" y="133294"/>
                  </a:lnTo>
                  <a:lnTo>
                    <a:pt x="235681" y="176543"/>
                  </a:lnTo>
                  <a:lnTo>
                    <a:pt x="211873" y="211856"/>
                  </a:lnTo>
                  <a:lnTo>
                    <a:pt x="176560" y="235661"/>
                  </a:lnTo>
                  <a:lnTo>
                    <a:pt x="133315" y="244390"/>
                  </a:lnTo>
                  <a:lnTo>
                    <a:pt x="205271" y="244390"/>
                  </a:lnTo>
                  <a:lnTo>
                    <a:pt x="212048" y="240885"/>
                  </a:lnTo>
                  <a:lnTo>
                    <a:pt x="240898" y="212025"/>
                  </a:lnTo>
                  <a:lnTo>
                    <a:pt x="259816" y="175429"/>
                  </a:lnTo>
                  <a:lnTo>
                    <a:pt x="266609" y="133294"/>
                  </a:lnTo>
                  <a:lnTo>
                    <a:pt x="259816" y="91157"/>
                  </a:lnTo>
                  <a:lnTo>
                    <a:pt x="241000" y="54762"/>
                  </a:lnTo>
                  <a:lnTo>
                    <a:pt x="240898" y="54566"/>
                  </a:lnTo>
                  <a:lnTo>
                    <a:pt x="212048" y="25713"/>
                  </a:lnTo>
                  <a:lnTo>
                    <a:pt x="205289" y="22219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1">
              <a:extLst>
                <a:ext uri="{FF2B5EF4-FFF2-40B4-BE49-F238E27FC236}">
                  <a16:creationId xmlns:a16="http://schemas.microsoft.com/office/drawing/2014/main" id="{0662BBC1-8969-DCD9-0D1B-6490B955296E}"/>
                </a:ext>
              </a:extLst>
            </p:cNvPr>
            <p:cNvSpPr/>
            <p:nvPr/>
          </p:nvSpPr>
          <p:spPr>
            <a:xfrm>
              <a:off x="2716503" y="10494459"/>
              <a:ext cx="24130" cy="30480"/>
            </a:xfrm>
            <a:custGeom>
              <a:avLst/>
              <a:gdLst/>
              <a:ahLst/>
              <a:cxnLst/>
              <a:rect l="l" t="t" r="r" b="b"/>
              <a:pathLst>
                <a:path w="24130" h="30479">
                  <a:moveTo>
                    <a:pt x="23674" y="0"/>
                  </a:moveTo>
                  <a:lnTo>
                    <a:pt x="649" y="4701"/>
                  </a:lnTo>
                  <a:lnTo>
                    <a:pt x="240" y="9067"/>
                  </a:lnTo>
                  <a:lnTo>
                    <a:pt x="0" y="13507"/>
                  </a:lnTo>
                  <a:lnTo>
                    <a:pt x="0" y="22009"/>
                  </a:lnTo>
                  <a:lnTo>
                    <a:pt x="178" y="25999"/>
                  </a:lnTo>
                  <a:lnTo>
                    <a:pt x="534" y="29936"/>
                  </a:lnTo>
                  <a:lnTo>
                    <a:pt x="22501" y="25936"/>
                  </a:lnTo>
                  <a:lnTo>
                    <a:pt x="22323" y="23308"/>
                  </a:lnTo>
                  <a:lnTo>
                    <a:pt x="22219" y="20659"/>
                  </a:lnTo>
                  <a:lnTo>
                    <a:pt x="22219" y="11842"/>
                  </a:lnTo>
                  <a:lnTo>
                    <a:pt x="22721" y="5842"/>
                  </a:lnTo>
                  <a:lnTo>
                    <a:pt x="23674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2">
              <a:extLst>
                <a:ext uri="{FF2B5EF4-FFF2-40B4-BE49-F238E27FC236}">
                  <a16:creationId xmlns:a16="http://schemas.microsoft.com/office/drawing/2014/main" id="{DBFFFE6F-9EB5-FDB9-D272-099257E250CC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05478" y="10379572"/>
              <a:ext cx="168434" cy="145356"/>
            </a:xfrm>
            <a:prstGeom prst="rect">
              <a:avLst/>
            </a:prstGeom>
          </p:spPr>
        </p:pic>
        <p:sp>
          <p:nvSpPr>
            <p:cNvPr id="58" name="object 53">
              <a:extLst>
                <a:ext uri="{FF2B5EF4-FFF2-40B4-BE49-F238E27FC236}">
                  <a16:creationId xmlns:a16="http://schemas.microsoft.com/office/drawing/2014/main" id="{7295C769-DC77-5635-DFF1-3A652AD5DE10}"/>
                </a:ext>
              </a:extLst>
            </p:cNvPr>
            <p:cNvSpPr/>
            <p:nvPr/>
          </p:nvSpPr>
          <p:spPr>
            <a:xfrm>
              <a:off x="2849816" y="10379113"/>
              <a:ext cx="36195" cy="28575"/>
            </a:xfrm>
            <a:custGeom>
              <a:avLst/>
              <a:gdLst/>
              <a:ahLst/>
              <a:cxnLst/>
              <a:rect l="l" t="t" r="r" b="b"/>
              <a:pathLst>
                <a:path w="36194" h="28575">
                  <a:moveTo>
                    <a:pt x="3130" y="0"/>
                  </a:moveTo>
                  <a:lnTo>
                    <a:pt x="0" y="0"/>
                  </a:lnTo>
                  <a:lnTo>
                    <a:pt x="10010" y="22679"/>
                  </a:lnTo>
                  <a:lnTo>
                    <a:pt x="16710" y="23478"/>
                  </a:lnTo>
                  <a:lnTo>
                    <a:pt x="23282" y="24672"/>
                  </a:lnTo>
                  <a:lnTo>
                    <a:pt x="29711" y="26246"/>
                  </a:lnTo>
                  <a:lnTo>
                    <a:pt x="35988" y="28187"/>
                  </a:lnTo>
                  <a:lnTo>
                    <a:pt x="35098" y="4670"/>
                  </a:lnTo>
                  <a:lnTo>
                    <a:pt x="28804" y="3119"/>
                  </a:lnTo>
                  <a:lnTo>
                    <a:pt x="22407" y="1874"/>
                  </a:lnTo>
                  <a:lnTo>
                    <a:pt x="15909" y="935"/>
                  </a:lnTo>
                  <a:lnTo>
                    <a:pt x="9308" y="303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4">
            <a:extLst>
              <a:ext uri="{FF2B5EF4-FFF2-40B4-BE49-F238E27FC236}">
                <a16:creationId xmlns:a16="http://schemas.microsoft.com/office/drawing/2014/main" id="{DFCC0478-F7EF-54F0-49C1-15A86636EE88}"/>
              </a:ext>
            </a:extLst>
          </p:cNvPr>
          <p:cNvGrpSpPr/>
          <p:nvPr userDrawn="1"/>
        </p:nvGrpSpPr>
        <p:grpSpPr>
          <a:xfrm>
            <a:off x="3718658" y="9501813"/>
            <a:ext cx="756285" cy="191770"/>
            <a:chOff x="3718658" y="9501813"/>
            <a:chExt cx="756285" cy="191770"/>
          </a:xfrm>
        </p:grpSpPr>
        <p:pic>
          <p:nvPicPr>
            <p:cNvPr id="60" name="object 55">
              <a:extLst>
                <a:ext uri="{FF2B5EF4-FFF2-40B4-BE49-F238E27FC236}">
                  <a16:creationId xmlns:a16="http://schemas.microsoft.com/office/drawing/2014/main" id="{6E4302A9-E277-ECBD-F779-087EDC2CBC38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18658" y="9501813"/>
              <a:ext cx="133734" cy="191187"/>
            </a:xfrm>
            <a:prstGeom prst="rect">
              <a:avLst/>
            </a:prstGeom>
          </p:spPr>
        </p:pic>
        <p:sp>
          <p:nvSpPr>
            <p:cNvPr id="61" name="object 56">
              <a:extLst>
                <a:ext uri="{FF2B5EF4-FFF2-40B4-BE49-F238E27FC236}">
                  <a16:creationId xmlns:a16="http://schemas.microsoft.com/office/drawing/2014/main" id="{E1A9E5BF-FB40-486A-E7FE-DEE3904030D0}"/>
                </a:ext>
              </a:extLst>
            </p:cNvPr>
            <p:cNvSpPr/>
            <p:nvPr/>
          </p:nvSpPr>
          <p:spPr>
            <a:xfrm>
              <a:off x="3891851" y="9544233"/>
              <a:ext cx="109855" cy="146050"/>
            </a:xfrm>
            <a:custGeom>
              <a:avLst/>
              <a:gdLst/>
              <a:ahLst/>
              <a:cxnLst/>
              <a:rect l="l" t="t" r="r" b="b"/>
              <a:pathLst>
                <a:path w="109854" h="146050">
                  <a:moveTo>
                    <a:pt x="109499" y="123190"/>
                  </a:moveTo>
                  <a:lnTo>
                    <a:pt x="25704" y="123190"/>
                  </a:lnTo>
                  <a:lnTo>
                    <a:pt x="25704" y="83820"/>
                  </a:lnTo>
                  <a:lnTo>
                    <a:pt x="99060" y="83820"/>
                  </a:lnTo>
                  <a:lnTo>
                    <a:pt x="99060" y="60960"/>
                  </a:lnTo>
                  <a:lnTo>
                    <a:pt x="25704" y="60960"/>
                  </a:lnTo>
                  <a:lnTo>
                    <a:pt x="25704" y="22860"/>
                  </a:lnTo>
                  <a:lnTo>
                    <a:pt x="108458" y="22860"/>
                  </a:lnTo>
                  <a:lnTo>
                    <a:pt x="108458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60960"/>
                  </a:lnTo>
                  <a:lnTo>
                    <a:pt x="0" y="83820"/>
                  </a:lnTo>
                  <a:lnTo>
                    <a:pt x="0" y="123190"/>
                  </a:lnTo>
                  <a:lnTo>
                    <a:pt x="0" y="146050"/>
                  </a:lnTo>
                  <a:lnTo>
                    <a:pt x="109499" y="146050"/>
                  </a:lnTo>
                  <a:lnTo>
                    <a:pt x="109499" y="1231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57">
              <a:extLst>
                <a:ext uri="{FF2B5EF4-FFF2-40B4-BE49-F238E27FC236}">
                  <a16:creationId xmlns:a16="http://schemas.microsoft.com/office/drawing/2014/main" id="{9DF9F43B-503A-76C6-3930-EB4D12C2ADD7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34343" y="9542160"/>
              <a:ext cx="113253" cy="150435"/>
            </a:xfrm>
            <a:prstGeom prst="rect">
              <a:avLst/>
            </a:prstGeom>
          </p:spPr>
        </p:pic>
        <p:pic>
          <p:nvPicPr>
            <p:cNvPr id="63" name="object 58">
              <a:extLst>
                <a:ext uri="{FF2B5EF4-FFF2-40B4-BE49-F238E27FC236}">
                  <a16:creationId xmlns:a16="http://schemas.microsoft.com/office/drawing/2014/main" id="{B6C9C6FD-7822-0B5E-6EC3-A2FB7EC62596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90427" y="9502037"/>
              <a:ext cx="284149" cy="188475"/>
            </a:xfrm>
            <a:prstGeom prst="rect">
              <a:avLst/>
            </a:prstGeom>
          </p:spPr>
        </p:pic>
      </p:grpSp>
      <p:grpSp>
        <p:nvGrpSpPr>
          <p:cNvPr id="64" name="object 59">
            <a:extLst>
              <a:ext uri="{FF2B5EF4-FFF2-40B4-BE49-F238E27FC236}">
                <a16:creationId xmlns:a16="http://schemas.microsoft.com/office/drawing/2014/main" id="{88D2796A-D907-8E21-A82D-C07C92973246}"/>
              </a:ext>
            </a:extLst>
          </p:cNvPr>
          <p:cNvGrpSpPr/>
          <p:nvPr userDrawn="1"/>
        </p:nvGrpSpPr>
        <p:grpSpPr>
          <a:xfrm>
            <a:off x="3718690" y="9788646"/>
            <a:ext cx="617855" cy="151765"/>
            <a:chOff x="3718690" y="9788646"/>
            <a:chExt cx="617855" cy="151765"/>
          </a:xfrm>
        </p:grpSpPr>
        <p:pic>
          <p:nvPicPr>
            <p:cNvPr id="65" name="object 60">
              <a:extLst>
                <a:ext uri="{FF2B5EF4-FFF2-40B4-BE49-F238E27FC236}">
                  <a16:creationId xmlns:a16="http://schemas.microsoft.com/office/drawing/2014/main" id="{7A538F42-C0FB-D3FA-F298-40B5093EF6DB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18690" y="9788646"/>
              <a:ext cx="152937" cy="151262"/>
            </a:xfrm>
            <a:prstGeom prst="rect">
              <a:avLst/>
            </a:prstGeom>
          </p:spPr>
        </p:pic>
        <p:pic>
          <p:nvPicPr>
            <p:cNvPr id="66" name="object 61">
              <a:extLst>
                <a:ext uri="{FF2B5EF4-FFF2-40B4-BE49-F238E27FC236}">
                  <a16:creationId xmlns:a16="http://schemas.microsoft.com/office/drawing/2014/main" id="{122516F8-9B61-9858-D73C-E51FB5527C74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15247" y="9791111"/>
              <a:ext cx="241952" cy="146288"/>
            </a:xfrm>
            <a:prstGeom prst="rect">
              <a:avLst/>
            </a:prstGeom>
          </p:spPr>
        </p:pic>
        <p:pic>
          <p:nvPicPr>
            <p:cNvPr id="67" name="object 62">
              <a:extLst>
                <a:ext uri="{FF2B5EF4-FFF2-40B4-BE49-F238E27FC236}">
                  <a16:creationId xmlns:a16="http://schemas.microsoft.com/office/drawing/2014/main" id="{7C7E2A1A-FFC2-66C9-7678-661144236921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92282" y="9791147"/>
              <a:ext cx="143775" cy="146267"/>
            </a:xfrm>
            <a:prstGeom prst="rect">
              <a:avLst/>
            </a:prstGeom>
          </p:spPr>
        </p:pic>
      </p:grpSp>
      <p:grpSp>
        <p:nvGrpSpPr>
          <p:cNvPr id="68" name="object 63">
            <a:extLst>
              <a:ext uri="{FF2B5EF4-FFF2-40B4-BE49-F238E27FC236}">
                <a16:creationId xmlns:a16="http://schemas.microsoft.com/office/drawing/2014/main" id="{679DF699-C408-5A83-0DEC-25D72BD27768}"/>
              </a:ext>
            </a:extLst>
          </p:cNvPr>
          <p:cNvGrpSpPr/>
          <p:nvPr userDrawn="1"/>
        </p:nvGrpSpPr>
        <p:grpSpPr>
          <a:xfrm>
            <a:off x="4385972" y="9748946"/>
            <a:ext cx="790575" cy="191135"/>
            <a:chOff x="4385972" y="9748946"/>
            <a:chExt cx="790575" cy="191135"/>
          </a:xfrm>
        </p:grpSpPr>
        <p:pic>
          <p:nvPicPr>
            <p:cNvPr id="69" name="object 64">
              <a:extLst>
                <a:ext uri="{FF2B5EF4-FFF2-40B4-BE49-F238E27FC236}">
                  <a16:creationId xmlns:a16="http://schemas.microsoft.com/office/drawing/2014/main" id="{AFBFF22D-172E-9CD7-3FD1-7C9C98CB3204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85972" y="9791132"/>
              <a:ext cx="113263" cy="146267"/>
            </a:xfrm>
            <a:prstGeom prst="rect">
              <a:avLst/>
            </a:prstGeom>
          </p:spPr>
        </p:pic>
        <p:sp>
          <p:nvSpPr>
            <p:cNvPr id="70" name="object 65">
              <a:extLst>
                <a:ext uri="{FF2B5EF4-FFF2-40B4-BE49-F238E27FC236}">
                  <a16:creationId xmlns:a16="http://schemas.microsoft.com/office/drawing/2014/main" id="{5DD96DF9-2DD7-5BE2-E0AA-A812A9D80A7B}"/>
                </a:ext>
              </a:extLst>
            </p:cNvPr>
            <p:cNvSpPr/>
            <p:nvPr/>
          </p:nvSpPr>
          <p:spPr>
            <a:xfrm>
              <a:off x="4539327" y="9791136"/>
              <a:ext cx="26034" cy="146685"/>
            </a:xfrm>
            <a:custGeom>
              <a:avLst/>
              <a:gdLst/>
              <a:ahLst/>
              <a:cxnLst/>
              <a:rect l="l" t="t" r="r" b="b"/>
              <a:pathLst>
                <a:path w="26035" h="146684">
                  <a:moveTo>
                    <a:pt x="25674" y="0"/>
                  </a:moveTo>
                  <a:lnTo>
                    <a:pt x="0" y="0"/>
                  </a:lnTo>
                  <a:lnTo>
                    <a:pt x="0" y="146267"/>
                  </a:lnTo>
                  <a:lnTo>
                    <a:pt x="25674" y="146267"/>
                  </a:lnTo>
                  <a:lnTo>
                    <a:pt x="25674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66">
              <a:extLst>
                <a:ext uri="{FF2B5EF4-FFF2-40B4-BE49-F238E27FC236}">
                  <a16:creationId xmlns:a16="http://schemas.microsoft.com/office/drawing/2014/main" id="{24C3A978-9171-AD19-85BA-DF0C9528AA31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02181" y="9791151"/>
              <a:ext cx="96143" cy="148351"/>
            </a:xfrm>
            <a:prstGeom prst="rect">
              <a:avLst/>
            </a:prstGeom>
          </p:spPr>
        </p:pic>
        <p:pic>
          <p:nvPicPr>
            <p:cNvPr id="72" name="object 67">
              <a:extLst>
                <a:ext uri="{FF2B5EF4-FFF2-40B4-BE49-F238E27FC236}">
                  <a16:creationId xmlns:a16="http://schemas.microsoft.com/office/drawing/2014/main" id="{436B10A6-248B-AC8F-1D8B-943697D21D01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36334" y="9789068"/>
              <a:ext cx="113253" cy="150435"/>
            </a:xfrm>
            <a:prstGeom prst="rect">
              <a:avLst/>
            </a:prstGeom>
          </p:spPr>
        </p:pic>
        <p:pic>
          <p:nvPicPr>
            <p:cNvPr id="73" name="object 68">
              <a:extLst>
                <a:ext uri="{FF2B5EF4-FFF2-40B4-BE49-F238E27FC236}">
                  <a16:creationId xmlns:a16="http://schemas.microsoft.com/office/drawing/2014/main" id="{9F7B1910-DFB0-34F6-4ECF-28ADB90C0972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92401" y="9748946"/>
              <a:ext cx="284149" cy="188475"/>
            </a:xfrm>
            <a:prstGeom prst="rect">
              <a:avLst/>
            </a:prstGeom>
          </p:spPr>
        </p:pic>
      </p:grpSp>
      <p:grpSp>
        <p:nvGrpSpPr>
          <p:cNvPr id="74" name="object 69">
            <a:extLst>
              <a:ext uri="{FF2B5EF4-FFF2-40B4-BE49-F238E27FC236}">
                <a16:creationId xmlns:a16="http://schemas.microsoft.com/office/drawing/2014/main" id="{678769EE-5E82-E374-42C9-160F83608275}"/>
              </a:ext>
            </a:extLst>
          </p:cNvPr>
          <p:cNvGrpSpPr/>
          <p:nvPr userDrawn="1"/>
        </p:nvGrpSpPr>
        <p:grpSpPr>
          <a:xfrm>
            <a:off x="3712589" y="9995821"/>
            <a:ext cx="817880" cy="191135"/>
            <a:chOff x="3712589" y="9995821"/>
            <a:chExt cx="817880" cy="191135"/>
          </a:xfrm>
        </p:grpSpPr>
        <p:pic>
          <p:nvPicPr>
            <p:cNvPr id="75" name="object 70">
              <a:extLst>
                <a:ext uri="{FF2B5EF4-FFF2-40B4-BE49-F238E27FC236}">
                  <a16:creationId xmlns:a16="http://schemas.microsoft.com/office/drawing/2014/main" id="{0B35FFC4-1F71-2544-527B-2961018C8E81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12589" y="9995821"/>
              <a:ext cx="304660" cy="189520"/>
            </a:xfrm>
            <a:prstGeom prst="rect">
              <a:avLst/>
            </a:prstGeom>
          </p:spPr>
        </p:pic>
        <p:pic>
          <p:nvPicPr>
            <p:cNvPr id="76" name="object 71">
              <a:extLst>
                <a:ext uri="{FF2B5EF4-FFF2-40B4-BE49-F238E27FC236}">
                  <a16:creationId xmlns:a16="http://schemas.microsoft.com/office/drawing/2014/main" id="{5852451F-D321-A9EA-7F93-21AA02BB6542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52316" y="10038036"/>
              <a:ext cx="121828" cy="146288"/>
            </a:xfrm>
            <a:prstGeom prst="rect">
              <a:avLst/>
            </a:prstGeom>
          </p:spPr>
        </p:pic>
        <p:pic>
          <p:nvPicPr>
            <p:cNvPr id="77" name="object 72">
              <a:extLst>
                <a:ext uri="{FF2B5EF4-FFF2-40B4-BE49-F238E27FC236}">
                  <a16:creationId xmlns:a16="http://schemas.microsoft.com/office/drawing/2014/main" id="{C8E83826-AB04-83DE-FD00-81C78737D57B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209208" y="10035554"/>
              <a:ext cx="152958" cy="151262"/>
            </a:xfrm>
            <a:prstGeom prst="rect">
              <a:avLst/>
            </a:prstGeom>
          </p:spPr>
        </p:pic>
        <p:pic>
          <p:nvPicPr>
            <p:cNvPr id="78" name="object 73">
              <a:extLst>
                <a:ext uri="{FF2B5EF4-FFF2-40B4-BE49-F238E27FC236}">
                  <a16:creationId xmlns:a16="http://schemas.microsoft.com/office/drawing/2014/main" id="{07F15E8B-EFED-F6D0-625C-26FBFD445BA3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05818" y="10038049"/>
              <a:ext cx="124310" cy="1462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C1F1C5-0BEF-5CBB-0922-C31EC8F2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5BA6596A-39B6-12AD-2118-2B09F6B8C78C}"/>
              </a:ext>
            </a:extLst>
          </p:cNvPr>
          <p:cNvSpPr/>
          <p:nvPr userDrawn="1"/>
        </p:nvSpPr>
        <p:spPr>
          <a:xfrm>
            <a:off x="2361854" y="0"/>
            <a:ext cx="1310640" cy="409575"/>
          </a:xfrm>
          <a:custGeom>
            <a:avLst/>
            <a:gdLst/>
            <a:ahLst/>
            <a:cxnLst/>
            <a:rect l="l" t="t" r="r" b="b"/>
            <a:pathLst>
              <a:path w="1310639" h="409575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9013902-6099-DE00-EC26-7284E69FD37E}"/>
              </a:ext>
            </a:extLst>
          </p:cNvPr>
          <p:cNvSpPr/>
          <p:nvPr userDrawn="1"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30ED1FB-A7EB-FD9B-0D05-344D1676734A}"/>
              </a:ext>
            </a:extLst>
          </p:cNvPr>
          <p:cNvSpPr/>
          <p:nvPr userDrawn="1"/>
        </p:nvSpPr>
        <p:spPr>
          <a:xfrm>
            <a:off x="0" y="0"/>
            <a:ext cx="1176020" cy="1403350"/>
          </a:xfrm>
          <a:custGeom>
            <a:avLst/>
            <a:gdLst/>
            <a:ahLst/>
            <a:cxnLst/>
            <a:rect l="l" t="t" r="r" b="b"/>
            <a:pathLst>
              <a:path w="1176020" h="1403350">
                <a:moveTo>
                  <a:pt x="1115729" y="0"/>
                </a:moveTo>
                <a:lnTo>
                  <a:pt x="0" y="0"/>
                </a:lnTo>
                <a:lnTo>
                  <a:pt x="0" y="1395656"/>
                </a:lnTo>
                <a:lnTo>
                  <a:pt x="26358" y="1398631"/>
                </a:lnTo>
                <a:lnTo>
                  <a:pt x="74011" y="1401851"/>
                </a:lnTo>
                <a:lnTo>
                  <a:pt x="122220" y="1402935"/>
                </a:lnTo>
                <a:lnTo>
                  <a:pt x="170429" y="1401851"/>
                </a:lnTo>
                <a:lnTo>
                  <a:pt x="218081" y="1398631"/>
                </a:lnTo>
                <a:lnTo>
                  <a:pt x="265132" y="1393320"/>
                </a:lnTo>
                <a:lnTo>
                  <a:pt x="311532" y="1385967"/>
                </a:lnTo>
                <a:lnTo>
                  <a:pt x="357238" y="1376616"/>
                </a:lnTo>
                <a:lnTo>
                  <a:pt x="402201" y="1365314"/>
                </a:lnTo>
                <a:lnTo>
                  <a:pt x="446376" y="1352108"/>
                </a:lnTo>
                <a:lnTo>
                  <a:pt x="489715" y="1337045"/>
                </a:lnTo>
                <a:lnTo>
                  <a:pt x="532173" y="1320170"/>
                </a:lnTo>
                <a:lnTo>
                  <a:pt x="573703" y="1301531"/>
                </a:lnTo>
                <a:lnTo>
                  <a:pt x="614258" y="1281173"/>
                </a:lnTo>
                <a:lnTo>
                  <a:pt x="653793" y="1259143"/>
                </a:lnTo>
                <a:lnTo>
                  <a:pt x="692259" y="1235488"/>
                </a:lnTo>
                <a:lnTo>
                  <a:pt x="729612" y="1210254"/>
                </a:lnTo>
                <a:lnTo>
                  <a:pt x="765805" y="1183488"/>
                </a:lnTo>
                <a:lnTo>
                  <a:pt x="800790" y="1155236"/>
                </a:lnTo>
                <a:lnTo>
                  <a:pt x="834522" y="1125545"/>
                </a:lnTo>
                <a:lnTo>
                  <a:pt x="866954" y="1094460"/>
                </a:lnTo>
                <a:lnTo>
                  <a:pt x="898039" y="1062029"/>
                </a:lnTo>
                <a:lnTo>
                  <a:pt x="927732" y="1028298"/>
                </a:lnTo>
                <a:lnTo>
                  <a:pt x="955985" y="993313"/>
                </a:lnTo>
                <a:lnTo>
                  <a:pt x="982752" y="957121"/>
                </a:lnTo>
                <a:lnTo>
                  <a:pt x="1007987" y="919768"/>
                </a:lnTo>
                <a:lnTo>
                  <a:pt x="1031643" y="881302"/>
                </a:lnTo>
                <a:lnTo>
                  <a:pt x="1053674" y="841767"/>
                </a:lnTo>
                <a:lnTo>
                  <a:pt x="1074033" y="801212"/>
                </a:lnTo>
                <a:lnTo>
                  <a:pt x="1092674" y="759681"/>
                </a:lnTo>
                <a:lnTo>
                  <a:pt x="1109549" y="717222"/>
                </a:lnTo>
                <a:lnTo>
                  <a:pt x="1124614" y="673882"/>
                </a:lnTo>
                <a:lnTo>
                  <a:pt x="1137821" y="629706"/>
                </a:lnTo>
                <a:lnTo>
                  <a:pt x="1149123" y="584741"/>
                </a:lnTo>
                <a:lnTo>
                  <a:pt x="1158475" y="539034"/>
                </a:lnTo>
                <a:lnTo>
                  <a:pt x="1165829" y="492631"/>
                </a:lnTo>
                <a:lnTo>
                  <a:pt x="1171140" y="445578"/>
                </a:lnTo>
                <a:lnTo>
                  <a:pt x="1174360" y="397923"/>
                </a:lnTo>
                <a:lnTo>
                  <a:pt x="1175444" y="349710"/>
                </a:lnTo>
                <a:lnTo>
                  <a:pt x="1174360" y="301502"/>
                </a:lnTo>
                <a:lnTo>
                  <a:pt x="1171140" y="253849"/>
                </a:lnTo>
                <a:lnTo>
                  <a:pt x="1165829" y="206799"/>
                </a:lnTo>
                <a:lnTo>
                  <a:pt x="1158475" y="160399"/>
                </a:lnTo>
                <a:lnTo>
                  <a:pt x="1149123" y="114695"/>
                </a:lnTo>
                <a:lnTo>
                  <a:pt x="1137821" y="69732"/>
                </a:lnTo>
                <a:lnTo>
                  <a:pt x="1124614" y="25559"/>
                </a:lnTo>
                <a:lnTo>
                  <a:pt x="1115729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CD1DBA3B-A562-2B5D-DC54-5D30120CF0A7}"/>
              </a:ext>
            </a:extLst>
          </p:cNvPr>
          <p:cNvGrpSpPr/>
          <p:nvPr userDrawn="1"/>
        </p:nvGrpSpPr>
        <p:grpSpPr>
          <a:xfrm>
            <a:off x="8074596" y="10594861"/>
            <a:ext cx="3604895" cy="713740"/>
            <a:chOff x="8074596" y="10594861"/>
            <a:chExt cx="3604895" cy="713740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6E1784EA-9B98-EFA6-A44A-40C75A1F4F5B}"/>
                </a:ext>
              </a:extLst>
            </p:cNvPr>
            <p:cNvSpPr/>
            <p:nvPr/>
          </p:nvSpPr>
          <p:spPr>
            <a:xfrm>
              <a:off x="8074596" y="10750230"/>
              <a:ext cx="3374390" cy="558800"/>
            </a:xfrm>
            <a:custGeom>
              <a:avLst/>
              <a:gdLst/>
              <a:ahLst/>
              <a:cxnLst/>
              <a:rect l="l" t="t" r="r" b="b"/>
              <a:pathLst>
                <a:path w="3374390" h="558800">
                  <a:moveTo>
                    <a:pt x="1687025" y="0"/>
                  </a:moveTo>
                  <a:lnTo>
                    <a:pt x="1637872" y="416"/>
                  </a:lnTo>
                  <a:lnTo>
                    <a:pt x="1588926" y="1660"/>
                  </a:lnTo>
                  <a:lnTo>
                    <a:pt x="1540195" y="3725"/>
                  </a:lnTo>
                  <a:lnTo>
                    <a:pt x="1491685" y="6604"/>
                  </a:lnTo>
                  <a:lnTo>
                    <a:pt x="1443405" y="10291"/>
                  </a:lnTo>
                  <a:lnTo>
                    <a:pt x="1395360" y="14778"/>
                  </a:lnTo>
                  <a:lnTo>
                    <a:pt x="1347558" y="20059"/>
                  </a:lnTo>
                  <a:lnTo>
                    <a:pt x="1300007" y="26126"/>
                  </a:lnTo>
                  <a:lnTo>
                    <a:pt x="1252713" y="32973"/>
                  </a:lnTo>
                  <a:lnTo>
                    <a:pt x="1205682" y="40593"/>
                  </a:lnTo>
                  <a:lnTo>
                    <a:pt x="1158924" y="48978"/>
                  </a:lnTo>
                  <a:lnTo>
                    <a:pt x="1112443" y="58123"/>
                  </a:lnTo>
                  <a:lnTo>
                    <a:pt x="1066249" y="68020"/>
                  </a:lnTo>
                  <a:lnTo>
                    <a:pt x="1020346" y="78663"/>
                  </a:lnTo>
                  <a:lnTo>
                    <a:pt x="974744" y="90044"/>
                  </a:lnTo>
                  <a:lnTo>
                    <a:pt x="929448" y="102157"/>
                  </a:lnTo>
                  <a:lnTo>
                    <a:pt x="884465" y="114994"/>
                  </a:lnTo>
                  <a:lnTo>
                    <a:pt x="839804" y="128549"/>
                  </a:lnTo>
                  <a:lnTo>
                    <a:pt x="795471" y="142815"/>
                  </a:lnTo>
                  <a:lnTo>
                    <a:pt x="751472" y="157785"/>
                  </a:lnTo>
                  <a:lnTo>
                    <a:pt x="707816" y="173453"/>
                  </a:lnTo>
                  <a:lnTo>
                    <a:pt x="664509" y="189810"/>
                  </a:lnTo>
                  <a:lnTo>
                    <a:pt x="621558" y="206851"/>
                  </a:lnTo>
                  <a:lnTo>
                    <a:pt x="578971" y="224569"/>
                  </a:lnTo>
                  <a:lnTo>
                    <a:pt x="536754" y="242956"/>
                  </a:lnTo>
                  <a:lnTo>
                    <a:pt x="494914" y="262007"/>
                  </a:lnTo>
                  <a:lnTo>
                    <a:pt x="453459" y="281713"/>
                  </a:lnTo>
                  <a:lnTo>
                    <a:pt x="412396" y="302068"/>
                  </a:lnTo>
                  <a:lnTo>
                    <a:pt x="371731" y="323065"/>
                  </a:lnTo>
                  <a:lnTo>
                    <a:pt x="331472" y="344698"/>
                  </a:lnTo>
                  <a:lnTo>
                    <a:pt x="291626" y="366959"/>
                  </a:lnTo>
                  <a:lnTo>
                    <a:pt x="252200" y="389841"/>
                  </a:lnTo>
                  <a:lnTo>
                    <a:pt x="213201" y="413338"/>
                  </a:lnTo>
                  <a:lnTo>
                    <a:pt x="174636" y="437443"/>
                  </a:lnTo>
                  <a:lnTo>
                    <a:pt x="136512" y="462149"/>
                  </a:lnTo>
                  <a:lnTo>
                    <a:pt x="98836" y="487449"/>
                  </a:lnTo>
                  <a:lnTo>
                    <a:pt x="61616" y="513336"/>
                  </a:lnTo>
                  <a:lnTo>
                    <a:pt x="24858" y="539803"/>
                  </a:lnTo>
                  <a:lnTo>
                    <a:pt x="0" y="558326"/>
                  </a:lnTo>
                  <a:lnTo>
                    <a:pt x="3374034" y="558326"/>
                  </a:lnTo>
                  <a:lnTo>
                    <a:pt x="3312419" y="513336"/>
                  </a:lnTo>
                  <a:lnTo>
                    <a:pt x="3275198" y="487449"/>
                  </a:lnTo>
                  <a:lnTo>
                    <a:pt x="3237523" y="462149"/>
                  </a:lnTo>
                  <a:lnTo>
                    <a:pt x="3199399" y="437443"/>
                  </a:lnTo>
                  <a:lnTo>
                    <a:pt x="3160835" y="413338"/>
                  </a:lnTo>
                  <a:lnTo>
                    <a:pt x="3121836" y="389841"/>
                  </a:lnTo>
                  <a:lnTo>
                    <a:pt x="3082410" y="366959"/>
                  </a:lnTo>
                  <a:lnTo>
                    <a:pt x="3042564" y="344698"/>
                  </a:lnTo>
                  <a:lnTo>
                    <a:pt x="3002306" y="323065"/>
                  </a:lnTo>
                  <a:lnTo>
                    <a:pt x="2961641" y="302068"/>
                  </a:lnTo>
                  <a:lnTo>
                    <a:pt x="2920578" y="281713"/>
                  </a:lnTo>
                  <a:lnTo>
                    <a:pt x="2879123" y="262007"/>
                  </a:lnTo>
                  <a:lnTo>
                    <a:pt x="2837284" y="242956"/>
                  </a:lnTo>
                  <a:lnTo>
                    <a:pt x="2795067" y="224569"/>
                  </a:lnTo>
                  <a:lnTo>
                    <a:pt x="2752480" y="206851"/>
                  </a:lnTo>
                  <a:lnTo>
                    <a:pt x="2709530" y="189810"/>
                  </a:lnTo>
                  <a:lnTo>
                    <a:pt x="2666223" y="173453"/>
                  </a:lnTo>
                  <a:lnTo>
                    <a:pt x="2622567" y="157785"/>
                  </a:lnTo>
                  <a:lnTo>
                    <a:pt x="2578569" y="142815"/>
                  </a:lnTo>
                  <a:lnTo>
                    <a:pt x="2534237" y="128549"/>
                  </a:lnTo>
                  <a:lnTo>
                    <a:pt x="2489576" y="114994"/>
                  </a:lnTo>
                  <a:lnTo>
                    <a:pt x="2444594" y="102157"/>
                  </a:lnTo>
                  <a:lnTo>
                    <a:pt x="2399299" y="90044"/>
                  </a:lnTo>
                  <a:lnTo>
                    <a:pt x="2353696" y="78663"/>
                  </a:lnTo>
                  <a:lnTo>
                    <a:pt x="2307795" y="68020"/>
                  </a:lnTo>
                  <a:lnTo>
                    <a:pt x="2261600" y="58123"/>
                  </a:lnTo>
                  <a:lnTo>
                    <a:pt x="2215120" y="48978"/>
                  </a:lnTo>
                  <a:lnTo>
                    <a:pt x="2168362" y="40593"/>
                  </a:lnTo>
                  <a:lnTo>
                    <a:pt x="2121333" y="32973"/>
                  </a:lnTo>
                  <a:lnTo>
                    <a:pt x="2074039" y="26126"/>
                  </a:lnTo>
                  <a:lnTo>
                    <a:pt x="2026488" y="20059"/>
                  </a:lnTo>
                  <a:lnTo>
                    <a:pt x="1978687" y="14778"/>
                  </a:lnTo>
                  <a:lnTo>
                    <a:pt x="1930643" y="10291"/>
                  </a:lnTo>
                  <a:lnTo>
                    <a:pt x="1882363" y="6604"/>
                  </a:lnTo>
                  <a:lnTo>
                    <a:pt x="1833854" y="3725"/>
                  </a:lnTo>
                  <a:lnTo>
                    <a:pt x="1785124" y="1660"/>
                  </a:lnTo>
                  <a:lnTo>
                    <a:pt x="1736178" y="416"/>
                  </a:lnTo>
                  <a:lnTo>
                    <a:pt x="1687025" y="0"/>
                  </a:lnTo>
                  <a:close/>
                </a:path>
              </a:pathLst>
            </a:custGeom>
            <a:solidFill>
              <a:srgbClr val="0D4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FB7D7DFD-1187-2819-49D8-B4F19E443DFA}"/>
                </a:ext>
              </a:extLst>
            </p:cNvPr>
            <p:cNvSpPr/>
            <p:nvPr/>
          </p:nvSpPr>
          <p:spPr>
            <a:xfrm>
              <a:off x="11059160" y="10594861"/>
              <a:ext cx="620395" cy="713740"/>
            </a:xfrm>
            <a:custGeom>
              <a:avLst/>
              <a:gdLst/>
              <a:ahLst/>
              <a:cxnLst/>
              <a:rect l="l" t="t" r="r" b="b"/>
              <a:pathLst>
                <a:path w="620395" h="713740">
                  <a:moveTo>
                    <a:pt x="620274" y="0"/>
                  </a:moveTo>
                  <a:lnTo>
                    <a:pt x="0" y="0"/>
                  </a:lnTo>
                  <a:lnTo>
                    <a:pt x="0" y="713695"/>
                  </a:lnTo>
                  <a:lnTo>
                    <a:pt x="620274" y="713695"/>
                  </a:lnTo>
                  <a:lnTo>
                    <a:pt x="620274" y="0"/>
                  </a:lnTo>
                  <a:close/>
                </a:path>
              </a:pathLst>
            </a:custGeom>
            <a:solidFill>
              <a:srgbClr val="E5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561F68A8-28AE-3C2B-4056-6A7B6123562B}"/>
              </a:ext>
            </a:extLst>
          </p:cNvPr>
          <p:cNvSpPr/>
          <p:nvPr userDrawn="1"/>
        </p:nvSpPr>
        <p:spPr>
          <a:xfrm>
            <a:off x="12181335" y="10865910"/>
            <a:ext cx="1073150" cy="443230"/>
          </a:xfrm>
          <a:custGeom>
            <a:avLst/>
            <a:gdLst/>
            <a:ahLst/>
            <a:cxnLst/>
            <a:rect l="l" t="t" r="r" b="b"/>
            <a:pathLst>
              <a:path w="1073150" h="443229">
                <a:moveTo>
                  <a:pt x="1072993" y="0"/>
                </a:moveTo>
                <a:lnTo>
                  <a:pt x="0" y="0"/>
                </a:lnTo>
                <a:lnTo>
                  <a:pt x="0" y="442646"/>
                </a:lnTo>
                <a:lnTo>
                  <a:pt x="1072993" y="442646"/>
                </a:lnTo>
                <a:lnTo>
                  <a:pt x="1072993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10850ADA-72E8-B5DB-E031-8E5977B6CD76}"/>
              </a:ext>
            </a:extLst>
          </p:cNvPr>
          <p:cNvSpPr/>
          <p:nvPr userDrawn="1"/>
        </p:nvSpPr>
        <p:spPr>
          <a:xfrm>
            <a:off x="16756184" y="0"/>
            <a:ext cx="1418590" cy="669290"/>
          </a:xfrm>
          <a:custGeom>
            <a:avLst/>
            <a:gdLst/>
            <a:ahLst/>
            <a:cxnLst/>
            <a:rect l="l" t="t" r="r" b="b"/>
            <a:pathLst>
              <a:path w="1418590" h="669290">
                <a:moveTo>
                  <a:pt x="1418316" y="0"/>
                </a:moveTo>
                <a:lnTo>
                  <a:pt x="0" y="0"/>
                </a:lnTo>
                <a:lnTo>
                  <a:pt x="232" y="6901"/>
                </a:lnTo>
                <a:lnTo>
                  <a:pt x="5079" y="54670"/>
                </a:lnTo>
                <a:lnTo>
                  <a:pt x="13029" y="101454"/>
                </a:lnTo>
                <a:lnTo>
                  <a:pt x="23975" y="147146"/>
                </a:lnTo>
                <a:lnTo>
                  <a:pt x="37811" y="191641"/>
                </a:lnTo>
                <a:lnTo>
                  <a:pt x="54432" y="234833"/>
                </a:lnTo>
                <a:lnTo>
                  <a:pt x="73732" y="276616"/>
                </a:lnTo>
                <a:lnTo>
                  <a:pt x="95605" y="316885"/>
                </a:lnTo>
                <a:lnTo>
                  <a:pt x="119945" y="355533"/>
                </a:lnTo>
                <a:lnTo>
                  <a:pt x="146647" y="392454"/>
                </a:lnTo>
                <a:lnTo>
                  <a:pt x="175604" y="427544"/>
                </a:lnTo>
                <a:lnTo>
                  <a:pt x="206711" y="460695"/>
                </a:lnTo>
                <a:lnTo>
                  <a:pt x="239862" y="491802"/>
                </a:lnTo>
                <a:lnTo>
                  <a:pt x="274951" y="520760"/>
                </a:lnTo>
                <a:lnTo>
                  <a:pt x="311872" y="547462"/>
                </a:lnTo>
                <a:lnTo>
                  <a:pt x="350520" y="571803"/>
                </a:lnTo>
                <a:lnTo>
                  <a:pt x="390789" y="593676"/>
                </a:lnTo>
                <a:lnTo>
                  <a:pt x="432572" y="612976"/>
                </a:lnTo>
                <a:lnTo>
                  <a:pt x="475764" y="629598"/>
                </a:lnTo>
                <a:lnTo>
                  <a:pt x="520260" y="643434"/>
                </a:lnTo>
                <a:lnTo>
                  <a:pt x="565953" y="654380"/>
                </a:lnTo>
                <a:lnTo>
                  <a:pt x="612737" y="662330"/>
                </a:lnTo>
                <a:lnTo>
                  <a:pt x="660507" y="667178"/>
                </a:lnTo>
                <a:lnTo>
                  <a:pt x="709158" y="668817"/>
                </a:lnTo>
                <a:lnTo>
                  <a:pt x="757806" y="667178"/>
                </a:lnTo>
                <a:lnTo>
                  <a:pt x="805576" y="662330"/>
                </a:lnTo>
                <a:lnTo>
                  <a:pt x="852359" y="654380"/>
                </a:lnTo>
                <a:lnTo>
                  <a:pt x="898052" y="643434"/>
                </a:lnTo>
                <a:lnTo>
                  <a:pt x="942547" y="629598"/>
                </a:lnTo>
                <a:lnTo>
                  <a:pt x="985739" y="612976"/>
                </a:lnTo>
                <a:lnTo>
                  <a:pt x="1027522" y="593676"/>
                </a:lnTo>
                <a:lnTo>
                  <a:pt x="1067790" y="571803"/>
                </a:lnTo>
                <a:lnTo>
                  <a:pt x="1106438" y="547462"/>
                </a:lnTo>
                <a:lnTo>
                  <a:pt x="1143360" y="520760"/>
                </a:lnTo>
                <a:lnTo>
                  <a:pt x="1178449" y="491802"/>
                </a:lnTo>
                <a:lnTo>
                  <a:pt x="1211600" y="460695"/>
                </a:lnTo>
                <a:lnTo>
                  <a:pt x="1242708" y="427544"/>
                </a:lnTo>
                <a:lnTo>
                  <a:pt x="1271665" y="392454"/>
                </a:lnTo>
                <a:lnTo>
                  <a:pt x="1298367" y="355533"/>
                </a:lnTo>
                <a:lnTo>
                  <a:pt x="1322708" y="316885"/>
                </a:lnTo>
                <a:lnTo>
                  <a:pt x="1344581" y="276616"/>
                </a:lnTo>
                <a:lnTo>
                  <a:pt x="1363882" y="234833"/>
                </a:lnTo>
                <a:lnTo>
                  <a:pt x="1380503" y="191641"/>
                </a:lnTo>
                <a:lnTo>
                  <a:pt x="1394340" y="147146"/>
                </a:lnTo>
                <a:lnTo>
                  <a:pt x="1405286" y="101454"/>
                </a:lnTo>
                <a:lnTo>
                  <a:pt x="1413236" y="54670"/>
                </a:lnTo>
                <a:lnTo>
                  <a:pt x="1418083" y="6901"/>
                </a:lnTo>
                <a:lnTo>
                  <a:pt x="1418316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DE6DF47B-EC73-A445-A3D4-3F2B9A2EB18C}"/>
              </a:ext>
            </a:extLst>
          </p:cNvPr>
          <p:cNvSpPr/>
          <p:nvPr userDrawn="1"/>
        </p:nvSpPr>
        <p:spPr>
          <a:xfrm>
            <a:off x="19779260" y="2022723"/>
            <a:ext cx="325120" cy="1370965"/>
          </a:xfrm>
          <a:custGeom>
            <a:avLst/>
            <a:gdLst/>
            <a:ahLst/>
            <a:cxnLst/>
            <a:rect l="l" t="t" r="r" b="b"/>
            <a:pathLst>
              <a:path w="325119" h="1370964">
                <a:moveTo>
                  <a:pt x="324838" y="0"/>
                </a:moveTo>
                <a:lnTo>
                  <a:pt x="0" y="0"/>
                </a:lnTo>
                <a:lnTo>
                  <a:pt x="0" y="1370576"/>
                </a:lnTo>
                <a:lnTo>
                  <a:pt x="324838" y="1370576"/>
                </a:lnTo>
                <a:lnTo>
                  <a:pt x="32483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3F84D379-64DF-EAD2-4EBC-651F6F882081}"/>
              </a:ext>
            </a:extLst>
          </p:cNvPr>
          <p:cNvSpPr/>
          <p:nvPr userDrawn="1"/>
        </p:nvSpPr>
        <p:spPr>
          <a:xfrm>
            <a:off x="18560918" y="0"/>
            <a:ext cx="1543685" cy="1442720"/>
          </a:xfrm>
          <a:custGeom>
            <a:avLst/>
            <a:gdLst/>
            <a:ahLst/>
            <a:cxnLst/>
            <a:rect l="l" t="t" r="r" b="b"/>
            <a:pathLst>
              <a:path w="1543684" h="1442720">
                <a:moveTo>
                  <a:pt x="1543182" y="0"/>
                </a:moveTo>
                <a:lnTo>
                  <a:pt x="0" y="0"/>
                </a:lnTo>
                <a:lnTo>
                  <a:pt x="1781" y="17227"/>
                </a:lnTo>
                <a:lnTo>
                  <a:pt x="8046" y="64276"/>
                </a:lnTo>
                <a:lnTo>
                  <a:pt x="15648" y="110890"/>
                </a:lnTo>
                <a:lnTo>
                  <a:pt x="24568" y="157047"/>
                </a:lnTo>
                <a:lnTo>
                  <a:pt x="34785" y="202729"/>
                </a:lnTo>
                <a:lnTo>
                  <a:pt x="46279" y="247915"/>
                </a:lnTo>
                <a:lnTo>
                  <a:pt x="59031" y="292584"/>
                </a:lnTo>
                <a:lnTo>
                  <a:pt x="73020" y="336718"/>
                </a:lnTo>
                <a:lnTo>
                  <a:pt x="88225" y="380296"/>
                </a:lnTo>
                <a:lnTo>
                  <a:pt x="104628" y="423297"/>
                </a:lnTo>
                <a:lnTo>
                  <a:pt x="122208" y="465702"/>
                </a:lnTo>
                <a:lnTo>
                  <a:pt x="140946" y="507491"/>
                </a:lnTo>
                <a:lnTo>
                  <a:pt x="160820" y="548644"/>
                </a:lnTo>
                <a:lnTo>
                  <a:pt x="181811" y="589141"/>
                </a:lnTo>
                <a:lnTo>
                  <a:pt x="203899" y="628961"/>
                </a:lnTo>
                <a:lnTo>
                  <a:pt x="227064" y="668085"/>
                </a:lnTo>
                <a:lnTo>
                  <a:pt x="251286" y="706493"/>
                </a:lnTo>
                <a:lnTo>
                  <a:pt x="276544" y="744164"/>
                </a:lnTo>
                <a:lnTo>
                  <a:pt x="302820" y="781079"/>
                </a:lnTo>
                <a:lnTo>
                  <a:pt x="330092" y="817218"/>
                </a:lnTo>
                <a:lnTo>
                  <a:pt x="358341" y="852560"/>
                </a:lnTo>
                <a:lnTo>
                  <a:pt x="387547" y="887085"/>
                </a:lnTo>
                <a:lnTo>
                  <a:pt x="417690" y="920774"/>
                </a:lnTo>
                <a:lnTo>
                  <a:pt x="448749" y="953607"/>
                </a:lnTo>
                <a:lnTo>
                  <a:pt x="480705" y="985563"/>
                </a:lnTo>
                <a:lnTo>
                  <a:pt x="513537" y="1016622"/>
                </a:lnTo>
                <a:lnTo>
                  <a:pt x="547226" y="1046764"/>
                </a:lnTo>
                <a:lnTo>
                  <a:pt x="581752" y="1075970"/>
                </a:lnTo>
                <a:lnTo>
                  <a:pt x="617094" y="1104219"/>
                </a:lnTo>
                <a:lnTo>
                  <a:pt x="653232" y="1131492"/>
                </a:lnTo>
                <a:lnTo>
                  <a:pt x="690147" y="1157767"/>
                </a:lnTo>
                <a:lnTo>
                  <a:pt x="727819" y="1183026"/>
                </a:lnTo>
                <a:lnTo>
                  <a:pt x="766226" y="1207248"/>
                </a:lnTo>
                <a:lnTo>
                  <a:pt x="805350" y="1230413"/>
                </a:lnTo>
                <a:lnTo>
                  <a:pt x="845171" y="1252501"/>
                </a:lnTo>
                <a:lnTo>
                  <a:pt x="885667" y="1273492"/>
                </a:lnTo>
                <a:lnTo>
                  <a:pt x="926820" y="1293366"/>
                </a:lnTo>
                <a:lnTo>
                  <a:pt x="968609" y="1312103"/>
                </a:lnTo>
                <a:lnTo>
                  <a:pt x="1011015" y="1329683"/>
                </a:lnTo>
                <a:lnTo>
                  <a:pt x="1054016" y="1346086"/>
                </a:lnTo>
                <a:lnTo>
                  <a:pt x="1097594" y="1361292"/>
                </a:lnTo>
                <a:lnTo>
                  <a:pt x="1141727" y="1375281"/>
                </a:lnTo>
                <a:lnTo>
                  <a:pt x="1186397" y="1388032"/>
                </a:lnTo>
                <a:lnTo>
                  <a:pt x="1231583" y="1399527"/>
                </a:lnTo>
                <a:lnTo>
                  <a:pt x="1277264" y="1409744"/>
                </a:lnTo>
                <a:lnTo>
                  <a:pt x="1323422" y="1418663"/>
                </a:lnTo>
                <a:lnTo>
                  <a:pt x="1370035" y="1426266"/>
                </a:lnTo>
                <a:lnTo>
                  <a:pt x="1417085" y="1432531"/>
                </a:lnTo>
                <a:lnTo>
                  <a:pt x="1464550" y="1437439"/>
                </a:lnTo>
                <a:lnTo>
                  <a:pt x="1512411" y="1440969"/>
                </a:lnTo>
                <a:lnTo>
                  <a:pt x="1543182" y="1442330"/>
                </a:lnTo>
                <a:lnTo>
                  <a:pt x="1543182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7">
            <a:extLst>
              <a:ext uri="{FF2B5EF4-FFF2-40B4-BE49-F238E27FC236}">
                <a16:creationId xmlns:a16="http://schemas.microsoft.com/office/drawing/2014/main" id="{7E97BAE4-154C-7AE4-B33E-5485BF8D7E1E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sp>
        <p:nvSpPr>
          <p:cNvPr id="17" name="object 22">
            <a:extLst>
              <a:ext uri="{FF2B5EF4-FFF2-40B4-BE49-F238E27FC236}">
                <a16:creationId xmlns:a16="http://schemas.microsoft.com/office/drawing/2014/main" id="{645DD1D0-1757-0411-9FA1-A63813FB26D8}"/>
              </a:ext>
            </a:extLst>
          </p:cNvPr>
          <p:cNvSpPr/>
          <p:nvPr userDrawn="1"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24">
            <a:extLst>
              <a:ext uri="{FF2B5EF4-FFF2-40B4-BE49-F238E27FC236}">
                <a16:creationId xmlns:a16="http://schemas.microsoft.com/office/drawing/2014/main" id="{E0BCC366-561C-F709-DD33-2ABD0C3BE81E}"/>
              </a:ext>
            </a:extLst>
          </p:cNvPr>
          <p:cNvGrpSpPr/>
          <p:nvPr userDrawn="1"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19" name="object 25">
              <a:extLst>
                <a:ext uri="{FF2B5EF4-FFF2-40B4-BE49-F238E27FC236}">
                  <a16:creationId xmlns:a16="http://schemas.microsoft.com/office/drawing/2014/main" id="{57C32DCE-A0D3-2F98-CBE9-3DCEABDA01E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0" name="object 26">
              <a:extLst>
                <a:ext uri="{FF2B5EF4-FFF2-40B4-BE49-F238E27FC236}">
                  <a16:creationId xmlns:a16="http://schemas.microsoft.com/office/drawing/2014/main" id="{A3009E2A-6D90-7E9F-FE78-F6804F99973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1" name="object 27">
              <a:extLst>
                <a:ext uri="{FF2B5EF4-FFF2-40B4-BE49-F238E27FC236}">
                  <a16:creationId xmlns:a16="http://schemas.microsoft.com/office/drawing/2014/main" id="{0B6E5367-623E-299B-C042-E5C7D2B89E7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2" name="object 28">
            <a:extLst>
              <a:ext uri="{FF2B5EF4-FFF2-40B4-BE49-F238E27FC236}">
                <a16:creationId xmlns:a16="http://schemas.microsoft.com/office/drawing/2014/main" id="{D8A97989-F1A1-5174-635D-57FAAAC0EB67}"/>
              </a:ext>
            </a:extLst>
          </p:cNvPr>
          <p:cNvGrpSpPr/>
          <p:nvPr userDrawn="1"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3" name="object 29">
              <a:extLst>
                <a:ext uri="{FF2B5EF4-FFF2-40B4-BE49-F238E27FC236}">
                  <a16:creationId xmlns:a16="http://schemas.microsoft.com/office/drawing/2014/main" id="{00F3675F-9FBE-89A2-AB53-8BB161CECEC8}"/>
                </a:ext>
              </a:extLst>
            </p:cNvPr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0">
              <a:extLst>
                <a:ext uri="{FF2B5EF4-FFF2-40B4-BE49-F238E27FC236}">
                  <a16:creationId xmlns:a16="http://schemas.microsoft.com/office/drawing/2014/main" id="{8D46A6FD-FA3B-F427-90B9-99C7F022CE7C}"/>
                </a:ext>
              </a:extLst>
            </p:cNvPr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1">
              <a:extLst>
                <a:ext uri="{FF2B5EF4-FFF2-40B4-BE49-F238E27FC236}">
                  <a16:creationId xmlns:a16="http://schemas.microsoft.com/office/drawing/2014/main" id="{A60415F6-3F19-9C27-2E50-90F4DDE1E4E9}"/>
                </a:ext>
              </a:extLst>
            </p:cNvPr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46">
            <a:extLst>
              <a:ext uri="{FF2B5EF4-FFF2-40B4-BE49-F238E27FC236}">
                <a16:creationId xmlns:a16="http://schemas.microsoft.com/office/drawing/2014/main" id="{DB00847C-25EA-641B-8F56-6CC4A4253808}"/>
              </a:ext>
            </a:extLst>
          </p:cNvPr>
          <p:cNvGrpSpPr/>
          <p:nvPr userDrawn="1"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27" name="object 47">
              <a:extLst>
                <a:ext uri="{FF2B5EF4-FFF2-40B4-BE49-F238E27FC236}">
                  <a16:creationId xmlns:a16="http://schemas.microsoft.com/office/drawing/2014/main" id="{C724D092-37E9-1F70-4792-A513DB0AD0C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28" name="object 48">
              <a:extLst>
                <a:ext uri="{FF2B5EF4-FFF2-40B4-BE49-F238E27FC236}">
                  <a16:creationId xmlns:a16="http://schemas.microsoft.com/office/drawing/2014/main" id="{821B4FAA-24E6-7A66-8117-5177A714FF5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29" name="object 49">
              <a:extLst>
                <a:ext uri="{FF2B5EF4-FFF2-40B4-BE49-F238E27FC236}">
                  <a16:creationId xmlns:a16="http://schemas.microsoft.com/office/drawing/2014/main" id="{903E70C8-10D1-72AD-F660-135D79AA51B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30" name="object 50">
              <a:extLst>
                <a:ext uri="{FF2B5EF4-FFF2-40B4-BE49-F238E27FC236}">
                  <a16:creationId xmlns:a16="http://schemas.microsoft.com/office/drawing/2014/main" id="{E6DF75ED-42C9-7AAF-4835-70485A39517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31" name="object 51">
              <a:extLst>
                <a:ext uri="{FF2B5EF4-FFF2-40B4-BE49-F238E27FC236}">
                  <a16:creationId xmlns:a16="http://schemas.microsoft.com/office/drawing/2014/main" id="{C76BD563-C168-222E-E84E-0CB51A01E846}"/>
                </a:ext>
              </a:extLst>
            </p:cNvPr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52">
              <a:extLst>
                <a:ext uri="{FF2B5EF4-FFF2-40B4-BE49-F238E27FC236}">
                  <a16:creationId xmlns:a16="http://schemas.microsoft.com/office/drawing/2014/main" id="{22537ED9-AE40-E46E-A117-4CA0563F3FC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33" name="object 53">
              <a:extLst>
                <a:ext uri="{FF2B5EF4-FFF2-40B4-BE49-F238E27FC236}">
                  <a16:creationId xmlns:a16="http://schemas.microsoft.com/office/drawing/2014/main" id="{22626654-56CE-503E-FBBC-4C9962F8CD97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34" name="object 54">
              <a:extLst>
                <a:ext uri="{FF2B5EF4-FFF2-40B4-BE49-F238E27FC236}">
                  <a16:creationId xmlns:a16="http://schemas.microsoft.com/office/drawing/2014/main" id="{17E4F29F-FCFA-11FB-CE5D-7AAD8C6B603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35" name="object 55">
              <a:extLst>
                <a:ext uri="{FF2B5EF4-FFF2-40B4-BE49-F238E27FC236}">
                  <a16:creationId xmlns:a16="http://schemas.microsoft.com/office/drawing/2014/main" id="{32B8566E-8270-F640-A173-1410B033299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36" name="object 56">
              <a:extLst>
                <a:ext uri="{FF2B5EF4-FFF2-40B4-BE49-F238E27FC236}">
                  <a16:creationId xmlns:a16="http://schemas.microsoft.com/office/drawing/2014/main" id="{A1BE530A-B353-DF1F-07FD-D18F38E6297F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37" name="object 57">
              <a:extLst>
                <a:ext uri="{FF2B5EF4-FFF2-40B4-BE49-F238E27FC236}">
                  <a16:creationId xmlns:a16="http://schemas.microsoft.com/office/drawing/2014/main" id="{29B3190F-7F77-5E05-755D-DE4B78E3EA65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38" name="object 58">
              <a:extLst>
                <a:ext uri="{FF2B5EF4-FFF2-40B4-BE49-F238E27FC236}">
                  <a16:creationId xmlns:a16="http://schemas.microsoft.com/office/drawing/2014/main" id="{B79AD6C0-24DA-3C59-9C58-D5368C4FE151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39" name="object 59">
            <a:extLst>
              <a:ext uri="{FF2B5EF4-FFF2-40B4-BE49-F238E27FC236}">
                <a16:creationId xmlns:a16="http://schemas.microsoft.com/office/drawing/2014/main" id="{D80DBDA4-8398-DD6E-989A-64CAC001473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702091" y="10458657"/>
            <a:ext cx="213359" cy="2870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  <p:sp>
        <p:nvSpPr>
          <p:cNvPr id="40" name="object 60">
            <a:extLst>
              <a:ext uri="{FF2B5EF4-FFF2-40B4-BE49-F238E27FC236}">
                <a16:creationId xmlns:a16="http://schemas.microsoft.com/office/drawing/2014/main" id="{353EECFD-AE1A-E243-F644-7E65BD0808E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226447" y="10459254"/>
            <a:ext cx="3880485" cy="2870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 dirty="0"/>
              <a:t>HIGH</a:t>
            </a:r>
            <a:r>
              <a:rPr spc="365" dirty="0"/>
              <a:t> </a:t>
            </a:r>
            <a:r>
              <a:rPr spc="160" dirty="0"/>
              <a:t>PERFORMANCE</a:t>
            </a:r>
            <a:r>
              <a:rPr spc="365" dirty="0"/>
              <a:t> </a:t>
            </a:r>
            <a:r>
              <a:rPr spc="135" dirty="0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41" name="object 22">
            <a:extLst>
              <a:ext uri="{FF2B5EF4-FFF2-40B4-BE49-F238E27FC236}">
                <a16:creationId xmlns:a16="http://schemas.microsoft.com/office/drawing/2014/main" id="{8EC58FDA-25A1-57A7-DFEA-7504826909DA}"/>
              </a:ext>
            </a:extLst>
          </p:cNvPr>
          <p:cNvSpPr/>
          <p:nvPr userDrawn="1"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427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11169" y="823936"/>
            <a:ext cx="12081760" cy="630942"/>
          </a:xfrm>
        </p:spPr>
        <p:txBody>
          <a:bodyPr lIns="0" tIns="0" rIns="0" bIns="0"/>
          <a:lstStyle>
            <a:lvl1pPr>
              <a:defRPr sz="4100" b="0" i="0" cap="all" baseline="0">
                <a:solidFill>
                  <a:srgbClr val="C59C58"/>
                </a:solidFill>
                <a:latin typeface="Gotham Bold"/>
                <a:cs typeface="Gotham 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84215" y="2303693"/>
            <a:ext cx="14946630" cy="6277267"/>
          </a:xfrm>
        </p:spPr>
        <p:txBody>
          <a:bodyPr lIns="0" tIns="0" rIns="0" bIns="0"/>
          <a:lstStyle>
            <a:lvl1pPr>
              <a:defRPr sz="2300" b="1" i="0">
                <a:solidFill>
                  <a:schemeClr val="tx1"/>
                </a:solidFill>
                <a:latin typeface="Gotham_COV"/>
                <a:cs typeface="Gotham_COV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D84B568A-EDE7-2D83-9AF2-B897ABF1EB9B}"/>
              </a:ext>
            </a:extLst>
          </p:cNvPr>
          <p:cNvSpPr/>
          <p:nvPr userDrawn="1"/>
        </p:nvSpPr>
        <p:spPr>
          <a:xfrm>
            <a:off x="2361854" y="0"/>
            <a:ext cx="1310640" cy="409575"/>
          </a:xfrm>
          <a:custGeom>
            <a:avLst/>
            <a:gdLst/>
            <a:ahLst/>
            <a:cxnLst/>
            <a:rect l="l" t="t" r="r" b="b"/>
            <a:pathLst>
              <a:path w="1310639" h="409575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AFC26733-9B45-9CAA-56D4-4A3125B9A1FF}"/>
              </a:ext>
            </a:extLst>
          </p:cNvPr>
          <p:cNvSpPr/>
          <p:nvPr userDrawn="1"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B3716EB8-2292-F6D4-D5D2-18E93B693B70}"/>
              </a:ext>
            </a:extLst>
          </p:cNvPr>
          <p:cNvSpPr/>
          <p:nvPr userDrawn="1"/>
        </p:nvSpPr>
        <p:spPr>
          <a:xfrm>
            <a:off x="0" y="0"/>
            <a:ext cx="1176020" cy="1403350"/>
          </a:xfrm>
          <a:custGeom>
            <a:avLst/>
            <a:gdLst/>
            <a:ahLst/>
            <a:cxnLst/>
            <a:rect l="l" t="t" r="r" b="b"/>
            <a:pathLst>
              <a:path w="1176020" h="1403350">
                <a:moveTo>
                  <a:pt x="1115729" y="0"/>
                </a:moveTo>
                <a:lnTo>
                  <a:pt x="0" y="0"/>
                </a:lnTo>
                <a:lnTo>
                  <a:pt x="0" y="1395656"/>
                </a:lnTo>
                <a:lnTo>
                  <a:pt x="26358" y="1398631"/>
                </a:lnTo>
                <a:lnTo>
                  <a:pt x="74011" y="1401851"/>
                </a:lnTo>
                <a:lnTo>
                  <a:pt x="122220" y="1402935"/>
                </a:lnTo>
                <a:lnTo>
                  <a:pt x="170429" y="1401851"/>
                </a:lnTo>
                <a:lnTo>
                  <a:pt x="218081" y="1398631"/>
                </a:lnTo>
                <a:lnTo>
                  <a:pt x="265132" y="1393320"/>
                </a:lnTo>
                <a:lnTo>
                  <a:pt x="311532" y="1385967"/>
                </a:lnTo>
                <a:lnTo>
                  <a:pt x="357238" y="1376616"/>
                </a:lnTo>
                <a:lnTo>
                  <a:pt x="402201" y="1365314"/>
                </a:lnTo>
                <a:lnTo>
                  <a:pt x="446376" y="1352108"/>
                </a:lnTo>
                <a:lnTo>
                  <a:pt x="489715" y="1337045"/>
                </a:lnTo>
                <a:lnTo>
                  <a:pt x="532173" y="1320170"/>
                </a:lnTo>
                <a:lnTo>
                  <a:pt x="573703" y="1301531"/>
                </a:lnTo>
                <a:lnTo>
                  <a:pt x="614258" y="1281173"/>
                </a:lnTo>
                <a:lnTo>
                  <a:pt x="653793" y="1259143"/>
                </a:lnTo>
                <a:lnTo>
                  <a:pt x="692259" y="1235488"/>
                </a:lnTo>
                <a:lnTo>
                  <a:pt x="729612" y="1210254"/>
                </a:lnTo>
                <a:lnTo>
                  <a:pt x="765805" y="1183488"/>
                </a:lnTo>
                <a:lnTo>
                  <a:pt x="800790" y="1155236"/>
                </a:lnTo>
                <a:lnTo>
                  <a:pt x="834522" y="1125545"/>
                </a:lnTo>
                <a:lnTo>
                  <a:pt x="866954" y="1094460"/>
                </a:lnTo>
                <a:lnTo>
                  <a:pt x="898039" y="1062029"/>
                </a:lnTo>
                <a:lnTo>
                  <a:pt x="927732" y="1028298"/>
                </a:lnTo>
                <a:lnTo>
                  <a:pt x="955985" y="993313"/>
                </a:lnTo>
                <a:lnTo>
                  <a:pt x="982752" y="957121"/>
                </a:lnTo>
                <a:lnTo>
                  <a:pt x="1007987" y="919768"/>
                </a:lnTo>
                <a:lnTo>
                  <a:pt x="1031643" y="881302"/>
                </a:lnTo>
                <a:lnTo>
                  <a:pt x="1053674" y="841767"/>
                </a:lnTo>
                <a:lnTo>
                  <a:pt x="1074033" y="801212"/>
                </a:lnTo>
                <a:lnTo>
                  <a:pt x="1092674" y="759681"/>
                </a:lnTo>
                <a:lnTo>
                  <a:pt x="1109549" y="717222"/>
                </a:lnTo>
                <a:lnTo>
                  <a:pt x="1124614" y="673882"/>
                </a:lnTo>
                <a:lnTo>
                  <a:pt x="1137821" y="629706"/>
                </a:lnTo>
                <a:lnTo>
                  <a:pt x="1149123" y="584741"/>
                </a:lnTo>
                <a:lnTo>
                  <a:pt x="1158475" y="539034"/>
                </a:lnTo>
                <a:lnTo>
                  <a:pt x="1165829" y="492631"/>
                </a:lnTo>
                <a:lnTo>
                  <a:pt x="1171140" y="445578"/>
                </a:lnTo>
                <a:lnTo>
                  <a:pt x="1174360" y="397923"/>
                </a:lnTo>
                <a:lnTo>
                  <a:pt x="1175444" y="349710"/>
                </a:lnTo>
                <a:lnTo>
                  <a:pt x="1174360" y="301502"/>
                </a:lnTo>
                <a:lnTo>
                  <a:pt x="1171140" y="253849"/>
                </a:lnTo>
                <a:lnTo>
                  <a:pt x="1165829" y="206799"/>
                </a:lnTo>
                <a:lnTo>
                  <a:pt x="1158475" y="160399"/>
                </a:lnTo>
                <a:lnTo>
                  <a:pt x="1149123" y="114695"/>
                </a:lnTo>
                <a:lnTo>
                  <a:pt x="1137821" y="69732"/>
                </a:lnTo>
                <a:lnTo>
                  <a:pt x="1124614" y="25559"/>
                </a:lnTo>
                <a:lnTo>
                  <a:pt x="1115729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9">
            <a:extLst>
              <a:ext uri="{FF2B5EF4-FFF2-40B4-BE49-F238E27FC236}">
                <a16:creationId xmlns:a16="http://schemas.microsoft.com/office/drawing/2014/main" id="{C582153C-9100-6683-C01E-5C509E40578F}"/>
              </a:ext>
            </a:extLst>
          </p:cNvPr>
          <p:cNvGrpSpPr/>
          <p:nvPr userDrawn="1"/>
        </p:nvGrpSpPr>
        <p:grpSpPr>
          <a:xfrm>
            <a:off x="8074596" y="10594861"/>
            <a:ext cx="3604895" cy="713740"/>
            <a:chOff x="8074596" y="10594861"/>
            <a:chExt cx="3604895" cy="713740"/>
          </a:xfrm>
        </p:grpSpPr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DA2A2950-8776-579E-1D56-A63C19D349AF}"/>
                </a:ext>
              </a:extLst>
            </p:cNvPr>
            <p:cNvSpPr/>
            <p:nvPr/>
          </p:nvSpPr>
          <p:spPr>
            <a:xfrm>
              <a:off x="8074596" y="10750230"/>
              <a:ext cx="3374390" cy="558800"/>
            </a:xfrm>
            <a:custGeom>
              <a:avLst/>
              <a:gdLst/>
              <a:ahLst/>
              <a:cxnLst/>
              <a:rect l="l" t="t" r="r" b="b"/>
              <a:pathLst>
                <a:path w="3374390" h="558800">
                  <a:moveTo>
                    <a:pt x="1687025" y="0"/>
                  </a:moveTo>
                  <a:lnTo>
                    <a:pt x="1637872" y="416"/>
                  </a:lnTo>
                  <a:lnTo>
                    <a:pt x="1588926" y="1660"/>
                  </a:lnTo>
                  <a:lnTo>
                    <a:pt x="1540195" y="3725"/>
                  </a:lnTo>
                  <a:lnTo>
                    <a:pt x="1491685" y="6604"/>
                  </a:lnTo>
                  <a:lnTo>
                    <a:pt x="1443405" y="10291"/>
                  </a:lnTo>
                  <a:lnTo>
                    <a:pt x="1395360" y="14778"/>
                  </a:lnTo>
                  <a:lnTo>
                    <a:pt x="1347558" y="20059"/>
                  </a:lnTo>
                  <a:lnTo>
                    <a:pt x="1300007" y="26126"/>
                  </a:lnTo>
                  <a:lnTo>
                    <a:pt x="1252713" y="32973"/>
                  </a:lnTo>
                  <a:lnTo>
                    <a:pt x="1205682" y="40593"/>
                  </a:lnTo>
                  <a:lnTo>
                    <a:pt x="1158924" y="48978"/>
                  </a:lnTo>
                  <a:lnTo>
                    <a:pt x="1112443" y="58123"/>
                  </a:lnTo>
                  <a:lnTo>
                    <a:pt x="1066249" y="68020"/>
                  </a:lnTo>
                  <a:lnTo>
                    <a:pt x="1020346" y="78663"/>
                  </a:lnTo>
                  <a:lnTo>
                    <a:pt x="974744" y="90044"/>
                  </a:lnTo>
                  <a:lnTo>
                    <a:pt x="929448" y="102157"/>
                  </a:lnTo>
                  <a:lnTo>
                    <a:pt x="884465" y="114994"/>
                  </a:lnTo>
                  <a:lnTo>
                    <a:pt x="839804" y="128549"/>
                  </a:lnTo>
                  <a:lnTo>
                    <a:pt x="795471" y="142815"/>
                  </a:lnTo>
                  <a:lnTo>
                    <a:pt x="751472" y="157785"/>
                  </a:lnTo>
                  <a:lnTo>
                    <a:pt x="707816" y="173453"/>
                  </a:lnTo>
                  <a:lnTo>
                    <a:pt x="664509" y="189810"/>
                  </a:lnTo>
                  <a:lnTo>
                    <a:pt x="621558" y="206851"/>
                  </a:lnTo>
                  <a:lnTo>
                    <a:pt x="578971" y="224569"/>
                  </a:lnTo>
                  <a:lnTo>
                    <a:pt x="536754" y="242956"/>
                  </a:lnTo>
                  <a:lnTo>
                    <a:pt x="494914" y="262007"/>
                  </a:lnTo>
                  <a:lnTo>
                    <a:pt x="453459" y="281713"/>
                  </a:lnTo>
                  <a:lnTo>
                    <a:pt x="412396" y="302068"/>
                  </a:lnTo>
                  <a:lnTo>
                    <a:pt x="371731" y="323065"/>
                  </a:lnTo>
                  <a:lnTo>
                    <a:pt x="331472" y="344698"/>
                  </a:lnTo>
                  <a:lnTo>
                    <a:pt x="291626" y="366959"/>
                  </a:lnTo>
                  <a:lnTo>
                    <a:pt x="252200" y="389841"/>
                  </a:lnTo>
                  <a:lnTo>
                    <a:pt x="213201" y="413338"/>
                  </a:lnTo>
                  <a:lnTo>
                    <a:pt x="174636" y="437443"/>
                  </a:lnTo>
                  <a:lnTo>
                    <a:pt x="136512" y="462149"/>
                  </a:lnTo>
                  <a:lnTo>
                    <a:pt x="98836" y="487449"/>
                  </a:lnTo>
                  <a:lnTo>
                    <a:pt x="61616" y="513336"/>
                  </a:lnTo>
                  <a:lnTo>
                    <a:pt x="24858" y="539803"/>
                  </a:lnTo>
                  <a:lnTo>
                    <a:pt x="0" y="558326"/>
                  </a:lnTo>
                  <a:lnTo>
                    <a:pt x="3374034" y="558326"/>
                  </a:lnTo>
                  <a:lnTo>
                    <a:pt x="3312419" y="513336"/>
                  </a:lnTo>
                  <a:lnTo>
                    <a:pt x="3275198" y="487449"/>
                  </a:lnTo>
                  <a:lnTo>
                    <a:pt x="3237523" y="462149"/>
                  </a:lnTo>
                  <a:lnTo>
                    <a:pt x="3199399" y="437443"/>
                  </a:lnTo>
                  <a:lnTo>
                    <a:pt x="3160835" y="413338"/>
                  </a:lnTo>
                  <a:lnTo>
                    <a:pt x="3121836" y="389841"/>
                  </a:lnTo>
                  <a:lnTo>
                    <a:pt x="3082410" y="366959"/>
                  </a:lnTo>
                  <a:lnTo>
                    <a:pt x="3042564" y="344698"/>
                  </a:lnTo>
                  <a:lnTo>
                    <a:pt x="3002306" y="323065"/>
                  </a:lnTo>
                  <a:lnTo>
                    <a:pt x="2961641" y="302068"/>
                  </a:lnTo>
                  <a:lnTo>
                    <a:pt x="2920578" y="281713"/>
                  </a:lnTo>
                  <a:lnTo>
                    <a:pt x="2879123" y="262007"/>
                  </a:lnTo>
                  <a:lnTo>
                    <a:pt x="2837284" y="242956"/>
                  </a:lnTo>
                  <a:lnTo>
                    <a:pt x="2795067" y="224569"/>
                  </a:lnTo>
                  <a:lnTo>
                    <a:pt x="2752480" y="206851"/>
                  </a:lnTo>
                  <a:lnTo>
                    <a:pt x="2709530" y="189810"/>
                  </a:lnTo>
                  <a:lnTo>
                    <a:pt x="2666223" y="173453"/>
                  </a:lnTo>
                  <a:lnTo>
                    <a:pt x="2622567" y="157785"/>
                  </a:lnTo>
                  <a:lnTo>
                    <a:pt x="2578569" y="142815"/>
                  </a:lnTo>
                  <a:lnTo>
                    <a:pt x="2534237" y="128549"/>
                  </a:lnTo>
                  <a:lnTo>
                    <a:pt x="2489576" y="114994"/>
                  </a:lnTo>
                  <a:lnTo>
                    <a:pt x="2444594" y="102157"/>
                  </a:lnTo>
                  <a:lnTo>
                    <a:pt x="2399299" y="90044"/>
                  </a:lnTo>
                  <a:lnTo>
                    <a:pt x="2353696" y="78663"/>
                  </a:lnTo>
                  <a:lnTo>
                    <a:pt x="2307795" y="68020"/>
                  </a:lnTo>
                  <a:lnTo>
                    <a:pt x="2261600" y="58123"/>
                  </a:lnTo>
                  <a:lnTo>
                    <a:pt x="2215120" y="48978"/>
                  </a:lnTo>
                  <a:lnTo>
                    <a:pt x="2168362" y="40593"/>
                  </a:lnTo>
                  <a:lnTo>
                    <a:pt x="2121333" y="32973"/>
                  </a:lnTo>
                  <a:lnTo>
                    <a:pt x="2074039" y="26126"/>
                  </a:lnTo>
                  <a:lnTo>
                    <a:pt x="2026488" y="20059"/>
                  </a:lnTo>
                  <a:lnTo>
                    <a:pt x="1978687" y="14778"/>
                  </a:lnTo>
                  <a:lnTo>
                    <a:pt x="1930643" y="10291"/>
                  </a:lnTo>
                  <a:lnTo>
                    <a:pt x="1882363" y="6604"/>
                  </a:lnTo>
                  <a:lnTo>
                    <a:pt x="1833854" y="3725"/>
                  </a:lnTo>
                  <a:lnTo>
                    <a:pt x="1785124" y="1660"/>
                  </a:lnTo>
                  <a:lnTo>
                    <a:pt x="1736178" y="416"/>
                  </a:lnTo>
                  <a:lnTo>
                    <a:pt x="1687025" y="0"/>
                  </a:lnTo>
                  <a:close/>
                </a:path>
              </a:pathLst>
            </a:custGeom>
            <a:solidFill>
              <a:srgbClr val="0D4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7F58C077-D62F-F458-5B53-24335C8544DF}"/>
                </a:ext>
              </a:extLst>
            </p:cNvPr>
            <p:cNvSpPr/>
            <p:nvPr/>
          </p:nvSpPr>
          <p:spPr>
            <a:xfrm>
              <a:off x="11059160" y="10594861"/>
              <a:ext cx="620395" cy="713740"/>
            </a:xfrm>
            <a:custGeom>
              <a:avLst/>
              <a:gdLst/>
              <a:ahLst/>
              <a:cxnLst/>
              <a:rect l="l" t="t" r="r" b="b"/>
              <a:pathLst>
                <a:path w="620395" h="713740">
                  <a:moveTo>
                    <a:pt x="620274" y="0"/>
                  </a:moveTo>
                  <a:lnTo>
                    <a:pt x="0" y="0"/>
                  </a:lnTo>
                  <a:lnTo>
                    <a:pt x="0" y="713695"/>
                  </a:lnTo>
                  <a:lnTo>
                    <a:pt x="620274" y="713695"/>
                  </a:lnTo>
                  <a:lnTo>
                    <a:pt x="620274" y="0"/>
                  </a:lnTo>
                  <a:close/>
                </a:path>
              </a:pathLst>
            </a:custGeom>
            <a:solidFill>
              <a:srgbClr val="E5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2">
            <a:extLst>
              <a:ext uri="{FF2B5EF4-FFF2-40B4-BE49-F238E27FC236}">
                <a16:creationId xmlns:a16="http://schemas.microsoft.com/office/drawing/2014/main" id="{4336107D-8623-CE0B-E807-6824254093DB}"/>
              </a:ext>
            </a:extLst>
          </p:cNvPr>
          <p:cNvSpPr/>
          <p:nvPr userDrawn="1"/>
        </p:nvSpPr>
        <p:spPr>
          <a:xfrm>
            <a:off x="12181335" y="10865910"/>
            <a:ext cx="1073150" cy="443230"/>
          </a:xfrm>
          <a:custGeom>
            <a:avLst/>
            <a:gdLst/>
            <a:ahLst/>
            <a:cxnLst/>
            <a:rect l="l" t="t" r="r" b="b"/>
            <a:pathLst>
              <a:path w="1073150" h="443229">
                <a:moveTo>
                  <a:pt x="1072993" y="0"/>
                </a:moveTo>
                <a:lnTo>
                  <a:pt x="0" y="0"/>
                </a:lnTo>
                <a:lnTo>
                  <a:pt x="0" y="442646"/>
                </a:lnTo>
                <a:lnTo>
                  <a:pt x="1072993" y="442646"/>
                </a:lnTo>
                <a:lnTo>
                  <a:pt x="1072993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9AA98DC8-6395-7694-3637-64729D1F0091}"/>
              </a:ext>
            </a:extLst>
          </p:cNvPr>
          <p:cNvSpPr/>
          <p:nvPr userDrawn="1"/>
        </p:nvSpPr>
        <p:spPr>
          <a:xfrm>
            <a:off x="16756184" y="0"/>
            <a:ext cx="1418590" cy="669290"/>
          </a:xfrm>
          <a:custGeom>
            <a:avLst/>
            <a:gdLst/>
            <a:ahLst/>
            <a:cxnLst/>
            <a:rect l="l" t="t" r="r" b="b"/>
            <a:pathLst>
              <a:path w="1418590" h="669290">
                <a:moveTo>
                  <a:pt x="1418316" y="0"/>
                </a:moveTo>
                <a:lnTo>
                  <a:pt x="0" y="0"/>
                </a:lnTo>
                <a:lnTo>
                  <a:pt x="232" y="6901"/>
                </a:lnTo>
                <a:lnTo>
                  <a:pt x="5079" y="54670"/>
                </a:lnTo>
                <a:lnTo>
                  <a:pt x="13029" y="101454"/>
                </a:lnTo>
                <a:lnTo>
                  <a:pt x="23975" y="147146"/>
                </a:lnTo>
                <a:lnTo>
                  <a:pt x="37811" y="191641"/>
                </a:lnTo>
                <a:lnTo>
                  <a:pt x="54432" y="234833"/>
                </a:lnTo>
                <a:lnTo>
                  <a:pt x="73732" y="276616"/>
                </a:lnTo>
                <a:lnTo>
                  <a:pt x="95605" y="316885"/>
                </a:lnTo>
                <a:lnTo>
                  <a:pt x="119945" y="355533"/>
                </a:lnTo>
                <a:lnTo>
                  <a:pt x="146647" y="392454"/>
                </a:lnTo>
                <a:lnTo>
                  <a:pt x="175604" y="427544"/>
                </a:lnTo>
                <a:lnTo>
                  <a:pt x="206711" y="460695"/>
                </a:lnTo>
                <a:lnTo>
                  <a:pt x="239862" y="491802"/>
                </a:lnTo>
                <a:lnTo>
                  <a:pt x="274951" y="520760"/>
                </a:lnTo>
                <a:lnTo>
                  <a:pt x="311872" y="547462"/>
                </a:lnTo>
                <a:lnTo>
                  <a:pt x="350520" y="571803"/>
                </a:lnTo>
                <a:lnTo>
                  <a:pt x="390789" y="593676"/>
                </a:lnTo>
                <a:lnTo>
                  <a:pt x="432572" y="612976"/>
                </a:lnTo>
                <a:lnTo>
                  <a:pt x="475764" y="629598"/>
                </a:lnTo>
                <a:lnTo>
                  <a:pt x="520260" y="643434"/>
                </a:lnTo>
                <a:lnTo>
                  <a:pt x="565953" y="654380"/>
                </a:lnTo>
                <a:lnTo>
                  <a:pt x="612737" y="662330"/>
                </a:lnTo>
                <a:lnTo>
                  <a:pt x="660507" y="667178"/>
                </a:lnTo>
                <a:lnTo>
                  <a:pt x="709158" y="668817"/>
                </a:lnTo>
                <a:lnTo>
                  <a:pt x="757806" y="667178"/>
                </a:lnTo>
                <a:lnTo>
                  <a:pt x="805576" y="662330"/>
                </a:lnTo>
                <a:lnTo>
                  <a:pt x="852359" y="654380"/>
                </a:lnTo>
                <a:lnTo>
                  <a:pt x="898052" y="643434"/>
                </a:lnTo>
                <a:lnTo>
                  <a:pt x="942547" y="629598"/>
                </a:lnTo>
                <a:lnTo>
                  <a:pt x="985739" y="612976"/>
                </a:lnTo>
                <a:lnTo>
                  <a:pt x="1027522" y="593676"/>
                </a:lnTo>
                <a:lnTo>
                  <a:pt x="1067790" y="571803"/>
                </a:lnTo>
                <a:lnTo>
                  <a:pt x="1106438" y="547462"/>
                </a:lnTo>
                <a:lnTo>
                  <a:pt x="1143360" y="520760"/>
                </a:lnTo>
                <a:lnTo>
                  <a:pt x="1178449" y="491802"/>
                </a:lnTo>
                <a:lnTo>
                  <a:pt x="1211600" y="460695"/>
                </a:lnTo>
                <a:lnTo>
                  <a:pt x="1242708" y="427544"/>
                </a:lnTo>
                <a:lnTo>
                  <a:pt x="1271665" y="392454"/>
                </a:lnTo>
                <a:lnTo>
                  <a:pt x="1298367" y="355533"/>
                </a:lnTo>
                <a:lnTo>
                  <a:pt x="1322708" y="316885"/>
                </a:lnTo>
                <a:lnTo>
                  <a:pt x="1344581" y="276616"/>
                </a:lnTo>
                <a:lnTo>
                  <a:pt x="1363882" y="234833"/>
                </a:lnTo>
                <a:lnTo>
                  <a:pt x="1380503" y="191641"/>
                </a:lnTo>
                <a:lnTo>
                  <a:pt x="1394340" y="147146"/>
                </a:lnTo>
                <a:lnTo>
                  <a:pt x="1405286" y="101454"/>
                </a:lnTo>
                <a:lnTo>
                  <a:pt x="1413236" y="54670"/>
                </a:lnTo>
                <a:lnTo>
                  <a:pt x="1418083" y="6901"/>
                </a:lnTo>
                <a:lnTo>
                  <a:pt x="1418316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A71C9AF4-2CBE-82F6-E3D9-062199CDDA1C}"/>
              </a:ext>
            </a:extLst>
          </p:cNvPr>
          <p:cNvSpPr/>
          <p:nvPr userDrawn="1"/>
        </p:nvSpPr>
        <p:spPr>
          <a:xfrm>
            <a:off x="19779260" y="2022723"/>
            <a:ext cx="325120" cy="1370965"/>
          </a:xfrm>
          <a:custGeom>
            <a:avLst/>
            <a:gdLst/>
            <a:ahLst/>
            <a:cxnLst/>
            <a:rect l="l" t="t" r="r" b="b"/>
            <a:pathLst>
              <a:path w="325119" h="1370964">
                <a:moveTo>
                  <a:pt x="324838" y="0"/>
                </a:moveTo>
                <a:lnTo>
                  <a:pt x="0" y="0"/>
                </a:lnTo>
                <a:lnTo>
                  <a:pt x="0" y="1370576"/>
                </a:lnTo>
                <a:lnTo>
                  <a:pt x="324838" y="1370576"/>
                </a:lnTo>
                <a:lnTo>
                  <a:pt x="32483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8F8F6F71-8B58-53E8-9296-E38E6426D9BB}"/>
              </a:ext>
            </a:extLst>
          </p:cNvPr>
          <p:cNvSpPr/>
          <p:nvPr userDrawn="1"/>
        </p:nvSpPr>
        <p:spPr>
          <a:xfrm>
            <a:off x="18560918" y="0"/>
            <a:ext cx="1543685" cy="1442720"/>
          </a:xfrm>
          <a:custGeom>
            <a:avLst/>
            <a:gdLst/>
            <a:ahLst/>
            <a:cxnLst/>
            <a:rect l="l" t="t" r="r" b="b"/>
            <a:pathLst>
              <a:path w="1543684" h="1442720">
                <a:moveTo>
                  <a:pt x="1543182" y="0"/>
                </a:moveTo>
                <a:lnTo>
                  <a:pt x="0" y="0"/>
                </a:lnTo>
                <a:lnTo>
                  <a:pt x="1781" y="17227"/>
                </a:lnTo>
                <a:lnTo>
                  <a:pt x="8046" y="64276"/>
                </a:lnTo>
                <a:lnTo>
                  <a:pt x="15648" y="110890"/>
                </a:lnTo>
                <a:lnTo>
                  <a:pt x="24568" y="157047"/>
                </a:lnTo>
                <a:lnTo>
                  <a:pt x="34785" y="202729"/>
                </a:lnTo>
                <a:lnTo>
                  <a:pt x="46279" y="247915"/>
                </a:lnTo>
                <a:lnTo>
                  <a:pt x="59031" y="292584"/>
                </a:lnTo>
                <a:lnTo>
                  <a:pt x="73020" y="336718"/>
                </a:lnTo>
                <a:lnTo>
                  <a:pt x="88225" y="380296"/>
                </a:lnTo>
                <a:lnTo>
                  <a:pt x="104628" y="423297"/>
                </a:lnTo>
                <a:lnTo>
                  <a:pt x="122208" y="465702"/>
                </a:lnTo>
                <a:lnTo>
                  <a:pt x="140946" y="507491"/>
                </a:lnTo>
                <a:lnTo>
                  <a:pt x="160820" y="548644"/>
                </a:lnTo>
                <a:lnTo>
                  <a:pt x="181811" y="589141"/>
                </a:lnTo>
                <a:lnTo>
                  <a:pt x="203899" y="628961"/>
                </a:lnTo>
                <a:lnTo>
                  <a:pt x="227064" y="668085"/>
                </a:lnTo>
                <a:lnTo>
                  <a:pt x="251286" y="706493"/>
                </a:lnTo>
                <a:lnTo>
                  <a:pt x="276544" y="744164"/>
                </a:lnTo>
                <a:lnTo>
                  <a:pt x="302820" y="781079"/>
                </a:lnTo>
                <a:lnTo>
                  <a:pt x="330092" y="817218"/>
                </a:lnTo>
                <a:lnTo>
                  <a:pt x="358341" y="852560"/>
                </a:lnTo>
                <a:lnTo>
                  <a:pt x="387547" y="887085"/>
                </a:lnTo>
                <a:lnTo>
                  <a:pt x="417690" y="920774"/>
                </a:lnTo>
                <a:lnTo>
                  <a:pt x="448749" y="953607"/>
                </a:lnTo>
                <a:lnTo>
                  <a:pt x="480705" y="985563"/>
                </a:lnTo>
                <a:lnTo>
                  <a:pt x="513537" y="1016622"/>
                </a:lnTo>
                <a:lnTo>
                  <a:pt x="547226" y="1046764"/>
                </a:lnTo>
                <a:lnTo>
                  <a:pt x="581752" y="1075970"/>
                </a:lnTo>
                <a:lnTo>
                  <a:pt x="617094" y="1104219"/>
                </a:lnTo>
                <a:lnTo>
                  <a:pt x="653232" y="1131492"/>
                </a:lnTo>
                <a:lnTo>
                  <a:pt x="690147" y="1157767"/>
                </a:lnTo>
                <a:lnTo>
                  <a:pt x="727819" y="1183026"/>
                </a:lnTo>
                <a:lnTo>
                  <a:pt x="766226" y="1207248"/>
                </a:lnTo>
                <a:lnTo>
                  <a:pt x="805350" y="1230413"/>
                </a:lnTo>
                <a:lnTo>
                  <a:pt x="845171" y="1252501"/>
                </a:lnTo>
                <a:lnTo>
                  <a:pt x="885667" y="1273492"/>
                </a:lnTo>
                <a:lnTo>
                  <a:pt x="926820" y="1293366"/>
                </a:lnTo>
                <a:lnTo>
                  <a:pt x="968609" y="1312103"/>
                </a:lnTo>
                <a:lnTo>
                  <a:pt x="1011015" y="1329683"/>
                </a:lnTo>
                <a:lnTo>
                  <a:pt x="1054016" y="1346086"/>
                </a:lnTo>
                <a:lnTo>
                  <a:pt x="1097594" y="1361292"/>
                </a:lnTo>
                <a:lnTo>
                  <a:pt x="1141727" y="1375281"/>
                </a:lnTo>
                <a:lnTo>
                  <a:pt x="1186397" y="1388032"/>
                </a:lnTo>
                <a:lnTo>
                  <a:pt x="1231583" y="1399527"/>
                </a:lnTo>
                <a:lnTo>
                  <a:pt x="1277264" y="1409744"/>
                </a:lnTo>
                <a:lnTo>
                  <a:pt x="1323422" y="1418663"/>
                </a:lnTo>
                <a:lnTo>
                  <a:pt x="1370035" y="1426266"/>
                </a:lnTo>
                <a:lnTo>
                  <a:pt x="1417085" y="1432531"/>
                </a:lnTo>
                <a:lnTo>
                  <a:pt x="1464550" y="1437439"/>
                </a:lnTo>
                <a:lnTo>
                  <a:pt x="1512411" y="1440969"/>
                </a:lnTo>
                <a:lnTo>
                  <a:pt x="1543182" y="1442330"/>
                </a:lnTo>
                <a:lnTo>
                  <a:pt x="1543182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>
            <a:extLst>
              <a:ext uri="{FF2B5EF4-FFF2-40B4-BE49-F238E27FC236}">
                <a16:creationId xmlns:a16="http://schemas.microsoft.com/office/drawing/2014/main" id="{E698D5E0-7BC1-04F7-167D-5A89921BE03C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sp>
        <p:nvSpPr>
          <p:cNvPr id="18" name="object 22">
            <a:extLst>
              <a:ext uri="{FF2B5EF4-FFF2-40B4-BE49-F238E27FC236}">
                <a16:creationId xmlns:a16="http://schemas.microsoft.com/office/drawing/2014/main" id="{E8ABA5BF-9D17-709E-5CD0-3740D6929385}"/>
              </a:ext>
            </a:extLst>
          </p:cNvPr>
          <p:cNvSpPr/>
          <p:nvPr userDrawn="1"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24">
            <a:extLst>
              <a:ext uri="{FF2B5EF4-FFF2-40B4-BE49-F238E27FC236}">
                <a16:creationId xmlns:a16="http://schemas.microsoft.com/office/drawing/2014/main" id="{DB5DE159-B4B4-E1E7-48D1-555930920064}"/>
              </a:ext>
            </a:extLst>
          </p:cNvPr>
          <p:cNvGrpSpPr/>
          <p:nvPr userDrawn="1"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0" name="object 25">
              <a:extLst>
                <a:ext uri="{FF2B5EF4-FFF2-40B4-BE49-F238E27FC236}">
                  <a16:creationId xmlns:a16="http://schemas.microsoft.com/office/drawing/2014/main" id="{AE860BB9-DF66-DA8C-1CDB-8F5A0A151E2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1" name="object 26">
              <a:extLst>
                <a:ext uri="{FF2B5EF4-FFF2-40B4-BE49-F238E27FC236}">
                  <a16:creationId xmlns:a16="http://schemas.microsoft.com/office/drawing/2014/main" id="{AE9C355B-C0DE-FD5B-AEAF-9186E9E27AC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2" name="object 27">
              <a:extLst>
                <a:ext uri="{FF2B5EF4-FFF2-40B4-BE49-F238E27FC236}">
                  <a16:creationId xmlns:a16="http://schemas.microsoft.com/office/drawing/2014/main" id="{D9C1AEBF-CC00-5976-D9E8-49F54D4B3EA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3" name="object 28">
            <a:extLst>
              <a:ext uri="{FF2B5EF4-FFF2-40B4-BE49-F238E27FC236}">
                <a16:creationId xmlns:a16="http://schemas.microsoft.com/office/drawing/2014/main" id="{1D688D78-F725-C5AB-C68B-67D026688C37}"/>
              </a:ext>
            </a:extLst>
          </p:cNvPr>
          <p:cNvGrpSpPr/>
          <p:nvPr userDrawn="1"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4" name="object 29">
              <a:extLst>
                <a:ext uri="{FF2B5EF4-FFF2-40B4-BE49-F238E27FC236}">
                  <a16:creationId xmlns:a16="http://schemas.microsoft.com/office/drawing/2014/main" id="{6E83E931-31F8-2AA1-4D22-D8E79C09DC16}"/>
                </a:ext>
              </a:extLst>
            </p:cNvPr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0">
              <a:extLst>
                <a:ext uri="{FF2B5EF4-FFF2-40B4-BE49-F238E27FC236}">
                  <a16:creationId xmlns:a16="http://schemas.microsoft.com/office/drawing/2014/main" id="{7EBF0061-634B-5F1E-3048-EC7F90366A05}"/>
                </a:ext>
              </a:extLst>
            </p:cNvPr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31">
              <a:extLst>
                <a:ext uri="{FF2B5EF4-FFF2-40B4-BE49-F238E27FC236}">
                  <a16:creationId xmlns:a16="http://schemas.microsoft.com/office/drawing/2014/main" id="{028DC256-D982-F06E-96CF-81516610DA19}"/>
                </a:ext>
              </a:extLst>
            </p:cNvPr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46">
            <a:extLst>
              <a:ext uri="{FF2B5EF4-FFF2-40B4-BE49-F238E27FC236}">
                <a16:creationId xmlns:a16="http://schemas.microsoft.com/office/drawing/2014/main" id="{A0808774-6A87-37D5-1D8B-CFD179A38134}"/>
              </a:ext>
            </a:extLst>
          </p:cNvPr>
          <p:cNvGrpSpPr/>
          <p:nvPr userDrawn="1"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28" name="object 47">
              <a:extLst>
                <a:ext uri="{FF2B5EF4-FFF2-40B4-BE49-F238E27FC236}">
                  <a16:creationId xmlns:a16="http://schemas.microsoft.com/office/drawing/2014/main" id="{C691D339-09F4-D1AD-CD8F-5E6F066D4E6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29" name="object 48">
              <a:extLst>
                <a:ext uri="{FF2B5EF4-FFF2-40B4-BE49-F238E27FC236}">
                  <a16:creationId xmlns:a16="http://schemas.microsoft.com/office/drawing/2014/main" id="{A8946BD0-F010-1B5D-EE28-CF06C546705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30" name="object 49">
              <a:extLst>
                <a:ext uri="{FF2B5EF4-FFF2-40B4-BE49-F238E27FC236}">
                  <a16:creationId xmlns:a16="http://schemas.microsoft.com/office/drawing/2014/main" id="{3370AD1D-FF12-6EF5-60F4-E9E1F9C82D0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31" name="object 50">
              <a:extLst>
                <a:ext uri="{FF2B5EF4-FFF2-40B4-BE49-F238E27FC236}">
                  <a16:creationId xmlns:a16="http://schemas.microsoft.com/office/drawing/2014/main" id="{45A14B65-FC21-E414-45A3-FDB940C0DF1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32" name="object 51">
              <a:extLst>
                <a:ext uri="{FF2B5EF4-FFF2-40B4-BE49-F238E27FC236}">
                  <a16:creationId xmlns:a16="http://schemas.microsoft.com/office/drawing/2014/main" id="{D696DB3B-E17A-7074-DAD2-2E4079276132}"/>
                </a:ext>
              </a:extLst>
            </p:cNvPr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52">
              <a:extLst>
                <a:ext uri="{FF2B5EF4-FFF2-40B4-BE49-F238E27FC236}">
                  <a16:creationId xmlns:a16="http://schemas.microsoft.com/office/drawing/2014/main" id="{E7E8C67A-31CB-97A5-9BAE-2661B45DD56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34" name="object 53">
              <a:extLst>
                <a:ext uri="{FF2B5EF4-FFF2-40B4-BE49-F238E27FC236}">
                  <a16:creationId xmlns:a16="http://schemas.microsoft.com/office/drawing/2014/main" id="{F2BC5A8B-2F84-2208-C3CD-821FCB6EF45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35" name="object 54">
              <a:extLst>
                <a:ext uri="{FF2B5EF4-FFF2-40B4-BE49-F238E27FC236}">
                  <a16:creationId xmlns:a16="http://schemas.microsoft.com/office/drawing/2014/main" id="{CD1BA071-C7EA-D2B8-BBB0-558CACE9A3A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36" name="object 55">
              <a:extLst>
                <a:ext uri="{FF2B5EF4-FFF2-40B4-BE49-F238E27FC236}">
                  <a16:creationId xmlns:a16="http://schemas.microsoft.com/office/drawing/2014/main" id="{FFC12270-9843-F705-5220-87DC56DCDA63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37" name="object 56">
              <a:extLst>
                <a:ext uri="{FF2B5EF4-FFF2-40B4-BE49-F238E27FC236}">
                  <a16:creationId xmlns:a16="http://schemas.microsoft.com/office/drawing/2014/main" id="{B0B0C4E6-742F-04FB-0FCB-9E66795BD108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38" name="object 57">
              <a:extLst>
                <a:ext uri="{FF2B5EF4-FFF2-40B4-BE49-F238E27FC236}">
                  <a16:creationId xmlns:a16="http://schemas.microsoft.com/office/drawing/2014/main" id="{F0931360-B891-4BA0-1CF3-170B0014B488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39" name="object 58">
              <a:extLst>
                <a:ext uri="{FF2B5EF4-FFF2-40B4-BE49-F238E27FC236}">
                  <a16:creationId xmlns:a16="http://schemas.microsoft.com/office/drawing/2014/main" id="{8A7F26FD-95F4-F950-7FC5-6CA447B18CC8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40" name="object 59">
            <a:extLst>
              <a:ext uri="{FF2B5EF4-FFF2-40B4-BE49-F238E27FC236}">
                <a16:creationId xmlns:a16="http://schemas.microsoft.com/office/drawing/2014/main" id="{20C2D54F-3B22-29F0-A2DF-687A08BB6EC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702091" y="10458657"/>
            <a:ext cx="213359" cy="2870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  <p:sp>
        <p:nvSpPr>
          <p:cNvPr id="41" name="object 60">
            <a:extLst>
              <a:ext uri="{FF2B5EF4-FFF2-40B4-BE49-F238E27FC236}">
                <a16:creationId xmlns:a16="http://schemas.microsoft.com/office/drawing/2014/main" id="{4918D26A-68F4-7BB0-F4C0-31D17A4C402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226447" y="10459254"/>
            <a:ext cx="3880485" cy="2870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 dirty="0"/>
              <a:t>HIGH</a:t>
            </a:r>
            <a:r>
              <a:rPr spc="365" dirty="0"/>
              <a:t> </a:t>
            </a:r>
            <a:r>
              <a:rPr spc="160" dirty="0"/>
              <a:t>PERFORMANCE</a:t>
            </a:r>
            <a:r>
              <a:rPr spc="365" dirty="0"/>
              <a:t> </a:t>
            </a:r>
            <a:r>
              <a:rPr spc="135" dirty="0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CC678E13-3704-E9F1-0BA8-798E96A620F9}"/>
              </a:ext>
            </a:extLst>
          </p:cNvPr>
          <p:cNvSpPr/>
          <p:nvPr userDrawn="1"/>
        </p:nvSpPr>
        <p:spPr>
          <a:xfrm>
            <a:off x="2444250" y="2149475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>
                <a:moveTo>
                  <a:pt x="0" y="0"/>
                </a:moveTo>
                <a:lnTo>
                  <a:pt x="14946487" y="0"/>
                </a:lnTo>
              </a:path>
            </a:pathLst>
          </a:custGeom>
          <a:ln w="31412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9C58C550-8CC5-4BE6-4ECE-0BBEA288DE22}"/>
              </a:ext>
            </a:extLst>
          </p:cNvPr>
          <p:cNvSpPr/>
          <p:nvPr userDrawn="1"/>
        </p:nvSpPr>
        <p:spPr>
          <a:xfrm>
            <a:off x="2444250" y="9005656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>
                <a:moveTo>
                  <a:pt x="0" y="0"/>
                </a:moveTo>
                <a:lnTo>
                  <a:pt x="14946487" y="0"/>
                </a:lnTo>
              </a:path>
            </a:pathLst>
          </a:custGeom>
          <a:ln w="31412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2">
            <a:extLst>
              <a:ext uri="{FF2B5EF4-FFF2-40B4-BE49-F238E27FC236}">
                <a16:creationId xmlns:a16="http://schemas.microsoft.com/office/drawing/2014/main" id="{45B8C0CE-1A27-B7F0-E764-5B9B4B9C897D}"/>
              </a:ext>
            </a:extLst>
          </p:cNvPr>
          <p:cNvSpPr/>
          <p:nvPr userDrawn="1"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11169" y="823936"/>
            <a:ext cx="12081760" cy="630942"/>
          </a:xfrm>
        </p:spPr>
        <p:txBody>
          <a:bodyPr lIns="0" tIns="0" rIns="0" bIns="0"/>
          <a:lstStyle>
            <a:lvl1pPr>
              <a:defRPr sz="4100" b="0" i="0" cap="all" baseline="0">
                <a:solidFill>
                  <a:srgbClr val="C59C58"/>
                </a:solidFill>
                <a:latin typeface="Gotham Bold"/>
                <a:cs typeface="Gotham 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ACEE796-356A-6887-87A0-EC9FB5C32EE3}"/>
              </a:ext>
            </a:extLst>
          </p:cNvPr>
          <p:cNvSpPr/>
          <p:nvPr userDrawn="1"/>
        </p:nvSpPr>
        <p:spPr>
          <a:xfrm>
            <a:off x="2361854" y="0"/>
            <a:ext cx="1310640" cy="409575"/>
          </a:xfrm>
          <a:custGeom>
            <a:avLst/>
            <a:gdLst/>
            <a:ahLst/>
            <a:cxnLst/>
            <a:rect l="l" t="t" r="r" b="b"/>
            <a:pathLst>
              <a:path w="1310639" h="409575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FBA01FEF-64D6-90D8-9620-E560F11D2256}"/>
              </a:ext>
            </a:extLst>
          </p:cNvPr>
          <p:cNvSpPr/>
          <p:nvPr userDrawn="1"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0BCAEF75-41BD-308D-198C-828863233EEC}"/>
              </a:ext>
            </a:extLst>
          </p:cNvPr>
          <p:cNvSpPr/>
          <p:nvPr userDrawn="1"/>
        </p:nvSpPr>
        <p:spPr>
          <a:xfrm>
            <a:off x="0" y="0"/>
            <a:ext cx="1176020" cy="1403350"/>
          </a:xfrm>
          <a:custGeom>
            <a:avLst/>
            <a:gdLst/>
            <a:ahLst/>
            <a:cxnLst/>
            <a:rect l="l" t="t" r="r" b="b"/>
            <a:pathLst>
              <a:path w="1176020" h="1403350">
                <a:moveTo>
                  <a:pt x="1115729" y="0"/>
                </a:moveTo>
                <a:lnTo>
                  <a:pt x="0" y="0"/>
                </a:lnTo>
                <a:lnTo>
                  <a:pt x="0" y="1395656"/>
                </a:lnTo>
                <a:lnTo>
                  <a:pt x="26358" y="1398631"/>
                </a:lnTo>
                <a:lnTo>
                  <a:pt x="74011" y="1401851"/>
                </a:lnTo>
                <a:lnTo>
                  <a:pt x="122220" y="1402935"/>
                </a:lnTo>
                <a:lnTo>
                  <a:pt x="170429" y="1401851"/>
                </a:lnTo>
                <a:lnTo>
                  <a:pt x="218081" y="1398631"/>
                </a:lnTo>
                <a:lnTo>
                  <a:pt x="265132" y="1393320"/>
                </a:lnTo>
                <a:lnTo>
                  <a:pt x="311532" y="1385967"/>
                </a:lnTo>
                <a:lnTo>
                  <a:pt x="357238" y="1376616"/>
                </a:lnTo>
                <a:lnTo>
                  <a:pt x="402201" y="1365314"/>
                </a:lnTo>
                <a:lnTo>
                  <a:pt x="446376" y="1352108"/>
                </a:lnTo>
                <a:lnTo>
                  <a:pt x="489715" y="1337045"/>
                </a:lnTo>
                <a:lnTo>
                  <a:pt x="532173" y="1320170"/>
                </a:lnTo>
                <a:lnTo>
                  <a:pt x="573703" y="1301531"/>
                </a:lnTo>
                <a:lnTo>
                  <a:pt x="614258" y="1281173"/>
                </a:lnTo>
                <a:lnTo>
                  <a:pt x="653793" y="1259143"/>
                </a:lnTo>
                <a:lnTo>
                  <a:pt x="692259" y="1235488"/>
                </a:lnTo>
                <a:lnTo>
                  <a:pt x="729612" y="1210254"/>
                </a:lnTo>
                <a:lnTo>
                  <a:pt x="765805" y="1183488"/>
                </a:lnTo>
                <a:lnTo>
                  <a:pt x="800790" y="1155236"/>
                </a:lnTo>
                <a:lnTo>
                  <a:pt x="834522" y="1125545"/>
                </a:lnTo>
                <a:lnTo>
                  <a:pt x="866954" y="1094460"/>
                </a:lnTo>
                <a:lnTo>
                  <a:pt x="898039" y="1062029"/>
                </a:lnTo>
                <a:lnTo>
                  <a:pt x="927732" y="1028298"/>
                </a:lnTo>
                <a:lnTo>
                  <a:pt x="955985" y="993313"/>
                </a:lnTo>
                <a:lnTo>
                  <a:pt x="982752" y="957121"/>
                </a:lnTo>
                <a:lnTo>
                  <a:pt x="1007987" y="919768"/>
                </a:lnTo>
                <a:lnTo>
                  <a:pt x="1031643" y="881302"/>
                </a:lnTo>
                <a:lnTo>
                  <a:pt x="1053674" y="841767"/>
                </a:lnTo>
                <a:lnTo>
                  <a:pt x="1074033" y="801212"/>
                </a:lnTo>
                <a:lnTo>
                  <a:pt x="1092674" y="759681"/>
                </a:lnTo>
                <a:lnTo>
                  <a:pt x="1109549" y="717222"/>
                </a:lnTo>
                <a:lnTo>
                  <a:pt x="1124614" y="673882"/>
                </a:lnTo>
                <a:lnTo>
                  <a:pt x="1137821" y="629706"/>
                </a:lnTo>
                <a:lnTo>
                  <a:pt x="1149123" y="584741"/>
                </a:lnTo>
                <a:lnTo>
                  <a:pt x="1158475" y="539034"/>
                </a:lnTo>
                <a:lnTo>
                  <a:pt x="1165829" y="492631"/>
                </a:lnTo>
                <a:lnTo>
                  <a:pt x="1171140" y="445578"/>
                </a:lnTo>
                <a:lnTo>
                  <a:pt x="1174360" y="397923"/>
                </a:lnTo>
                <a:lnTo>
                  <a:pt x="1175444" y="349710"/>
                </a:lnTo>
                <a:lnTo>
                  <a:pt x="1174360" y="301502"/>
                </a:lnTo>
                <a:lnTo>
                  <a:pt x="1171140" y="253849"/>
                </a:lnTo>
                <a:lnTo>
                  <a:pt x="1165829" y="206799"/>
                </a:lnTo>
                <a:lnTo>
                  <a:pt x="1158475" y="160399"/>
                </a:lnTo>
                <a:lnTo>
                  <a:pt x="1149123" y="114695"/>
                </a:lnTo>
                <a:lnTo>
                  <a:pt x="1137821" y="69732"/>
                </a:lnTo>
                <a:lnTo>
                  <a:pt x="1124614" y="25559"/>
                </a:lnTo>
                <a:lnTo>
                  <a:pt x="1115729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9">
            <a:extLst>
              <a:ext uri="{FF2B5EF4-FFF2-40B4-BE49-F238E27FC236}">
                <a16:creationId xmlns:a16="http://schemas.microsoft.com/office/drawing/2014/main" id="{F4FE013E-1729-36B9-9334-08F1E73AE3D2}"/>
              </a:ext>
            </a:extLst>
          </p:cNvPr>
          <p:cNvGrpSpPr/>
          <p:nvPr userDrawn="1"/>
        </p:nvGrpSpPr>
        <p:grpSpPr>
          <a:xfrm>
            <a:off x="8074596" y="10594861"/>
            <a:ext cx="3604895" cy="713740"/>
            <a:chOff x="8074596" y="10594861"/>
            <a:chExt cx="3604895" cy="713740"/>
          </a:xfrm>
        </p:grpSpPr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B9056D10-5A5A-1872-EB8B-22925A105120}"/>
                </a:ext>
              </a:extLst>
            </p:cNvPr>
            <p:cNvSpPr/>
            <p:nvPr/>
          </p:nvSpPr>
          <p:spPr>
            <a:xfrm>
              <a:off x="8074596" y="10750230"/>
              <a:ext cx="3374390" cy="558800"/>
            </a:xfrm>
            <a:custGeom>
              <a:avLst/>
              <a:gdLst/>
              <a:ahLst/>
              <a:cxnLst/>
              <a:rect l="l" t="t" r="r" b="b"/>
              <a:pathLst>
                <a:path w="3374390" h="558800">
                  <a:moveTo>
                    <a:pt x="1687025" y="0"/>
                  </a:moveTo>
                  <a:lnTo>
                    <a:pt x="1637872" y="416"/>
                  </a:lnTo>
                  <a:lnTo>
                    <a:pt x="1588926" y="1660"/>
                  </a:lnTo>
                  <a:lnTo>
                    <a:pt x="1540195" y="3725"/>
                  </a:lnTo>
                  <a:lnTo>
                    <a:pt x="1491685" y="6604"/>
                  </a:lnTo>
                  <a:lnTo>
                    <a:pt x="1443405" y="10291"/>
                  </a:lnTo>
                  <a:lnTo>
                    <a:pt x="1395360" y="14778"/>
                  </a:lnTo>
                  <a:lnTo>
                    <a:pt x="1347558" y="20059"/>
                  </a:lnTo>
                  <a:lnTo>
                    <a:pt x="1300007" y="26126"/>
                  </a:lnTo>
                  <a:lnTo>
                    <a:pt x="1252713" y="32973"/>
                  </a:lnTo>
                  <a:lnTo>
                    <a:pt x="1205682" y="40593"/>
                  </a:lnTo>
                  <a:lnTo>
                    <a:pt x="1158924" y="48978"/>
                  </a:lnTo>
                  <a:lnTo>
                    <a:pt x="1112443" y="58123"/>
                  </a:lnTo>
                  <a:lnTo>
                    <a:pt x="1066249" y="68020"/>
                  </a:lnTo>
                  <a:lnTo>
                    <a:pt x="1020346" y="78663"/>
                  </a:lnTo>
                  <a:lnTo>
                    <a:pt x="974744" y="90044"/>
                  </a:lnTo>
                  <a:lnTo>
                    <a:pt x="929448" y="102157"/>
                  </a:lnTo>
                  <a:lnTo>
                    <a:pt x="884465" y="114994"/>
                  </a:lnTo>
                  <a:lnTo>
                    <a:pt x="839804" y="128549"/>
                  </a:lnTo>
                  <a:lnTo>
                    <a:pt x="795471" y="142815"/>
                  </a:lnTo>
                  <a:lnTo>
                    <a:pt x="751472" y="157785"/>
                  </a:lnTo>
                  <a:lnTo>
                    <a:pt x="707816" y="173453"/>
                  </a:lnTo>
                  <a:lnTo>
                    <a:pt x="664509" y="189810"/>
                  </a:lnTo>
                  <a:lnTo>
                    <a:pt x="621558" y="206851"/>
                  </a:lnTo>
                  <a:lnTo>
                    <a:pt x="578971" y="224569"/>
                  </a:lnTo>
                  <a:lnTo>
                    <a:pt x="536754" y="242956"/>
                  </a:lnTo>
                  <a:lnTo>
                    <a:pt x="494914" y="262007"/>
                  </a:lnTo>
                  <a:lnTo>
                    <a:pt x="453459" y="281713"/>
                  </a:lnTo>
                  <a:lnTo>
                    <a:pt x="412396" y="302068"/>
                  </a:lnTo>
                  <a:lnTo>
                    <a:pt x="371731" y="323065"/>
                  </a:lnTo>
                  <a:lnTo>
                    <a:pt x="331472" y="344698"/>
                  </a:lnTo>
                  <a:lnTo>
                    <a:pt x="291626" y="366959"/>
                  </a:lnTo>
                  <a:lnTo>
                    <a:pt x="252200" y="389841"/>
                  </a:lnTo>
                  <a:lnTo>
                    <a:pt x="213201" y="413338"/>
                  </a:lnTo>
                  <a:lnTo>
                    <a:pt x="174636" y="437443"/>
                  </a:lnTo>
                  <a:lnTo>
                    <a:pt x="136512" y="462149"/>
                  </a:lnTo>
                  <a:lnTo>
                    <a:pt x="98836" y="487449"/>
                  </a:lnTo>
                  <a:lnTo>
                    <a:pt x="61616" y="513336"/>
                  </a:lnTo>
                  <a:lnTo>
                    <a:pt x="24858" y="539803"/>
                  </a:lnTo>
                  <a:lnTo>
                    <a:pt x="0" y="558326"/>
                  </a:lnTo>
                  <a:lnTo>
                    <a:pt x="3374034" y="558326"/>
                  </a:lnTo>
                  <a:lnTo>
                    <a:pt x="3312419" y="513336"/>
                  </a:lnTo>
                  <a:lnTo>
                    <a:pt x="3275198" y="487449"/>
                  </a:lnTo>
                  <a:lnTo>
                    <a:pt x="3237523" y="462149"/>
                  </a:lnTo>
                  <a:lnTo>
                    <a:pt x="3199399" y="437443"/>
                  </a:lnTo>
                  <a:lnTo>
                    <a:pt x="3160835" y="413338"/>
                  </a:lnTo>
                  <a:lnTo>
                    <a:pt x="3121836" y="389841"/>
                  </a:lnTo>
                  <a:lnTo>
                    <a:pt x="3082410" y="366959"/>
                  </a:lnTo>
                  <a:lnTo>
                    <a:pt x="3042564" y="344698"/>
                  </a:lnTo>
                  <a:lnTo>
                    <a:pt x="3002306" y="323065"/>
                  </a:lnTo>
                  <a:lnTo>
                    <a:pt x="2961641" y="302068"/>
                  </a:lnTo>
                  <a:lnTo>
                    <a:pt x="2920578" y="281713"/>
                  </a:lnTo>
                  <a:lnTo>
                    <a:pt x="2879123" y="262007"/>
                  </a:lnTo>
                  <a:lnTo>
                    <a:pt x="2837284" y="242956"/>
                  </a:lnTo>
                  <a:lnTo>
                    <a:pt x="2795067" y="224569"/>
                  </a:lnTo>
                  <a:lnTo>
                    <a:pt x="2752480" y="206851"/>
                  </a:lnTo>
                  <a:lnTo>
                    <a:pt x="2709530" y="189810"/>
                  </a:lnTo>
                  <a:lnTo>
                    <a:pt x="2666223" y="173453"/>
                  </a:lnTo>
                  <a:lnTo>
                    <a:pt x="2622567" y="157785"/>
                  </a:lnTo>
                  <a:lnTo>
                    <a:pt x="2578569" y="142815"/>
                  </a:lnTo>
                  <a:lnTo>
                    <a:pt x="2534237" y="128549"/>
                  </a:lnTo>
                  <a:lnTo>
                    <a:pt x="2489576" y="114994"/>
                  </a:lnTo>
                  <a:lnTo>
                    <a:pt x="2444594" y="102157"/>
                  </a:lnTo>
                  <a:lnTo>
                    <a:pt x="2399299" y="90044"/>
                  </a:lnTo>
                  <a:lnTo>
                    <a:pt x="2353696" y="78663"/>
                  </a:lnTo>
                  <a:lnTo>
                    <a:pt x="2307795" y="68020"/>
                  </a:lnTo>
                  <a:lnTo>
                    <a:pt x="2261600" y="58123"/>
                  </a:lnTo>
                  <a:lnTo>
                    <a:pt x="2215120" y="48978"/>
                  </a:lnTo>
                  <a:lnTo>
                    <a:pt x="2168362" y="40593"/>
                  </a:lnTo>
                  <a:lnTo>
                    <a:pt x="2121333" y="32973"/>
                  </a:lnTo>
                  <a:lnTo>
                    <a:pt x="2074039" y="26126"/>
                  </a:lnTo>
                  <a:lnTo>
                    <a:pt x="2026488" y="20059"/>
                  </a:lnTo>
                  <a:lnTo>
                    <a:pt x="1978687" y="14778"/>
                  </a:lnTo>
                  <a:lnTo>
                    <a:pt x="1930643" y="10291"/>
                  </a:lnTo>
                  <a:lnTo>
                    <a:pt x="1882363" y="6604"/>
                  </a:lnTo>
                  <a:lnTo>
                    <a:pt x="1833854" y="3725"/>
                  </a:lnTo>
                  <a:lnTo>
                    <a:pt x="1785124" y="1660"/>
                  </a:lnTo>
                  <a:lnTo>
                    <a:pt x="1736178" y="416"/>
                  </a:lnTo>
                  <a:lnTo>
                    <a:pt x="1687025" y="0"/>
                  </a:lnTo>
                  <a:close/>
                </a:path>
              </a:pathLst>
            </a:custGeom>
            <a:solidFill>
              <a:srgbClr val="0D4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5CD12CEE-7B91-96FA-0E82-39C03326C7DE}"/>
                </a:ext>
              </a:extLst>
            </p:cNvPr>
            <p:cNvSpPr/>
            <p:nvPr/>
          </p:nvSpPr>
          <p:spPr>
            <a:xfrm>
              <a:off x="11059160" y="10594861"/>
              <a:ext cx="620395" cy="713740"/>
            </a:xfrm>
            <a:custGeom>
              <a:avLst/>
              <a:gdLst/>
              <a:ahLst/>
              <a:cxnLst/>
              <a:rect l="l" t="t" r="r" b="b"/>
              <a:pathLst>
                <a:path w="620395" h="713740">
                  <a:moveTo>
                    <a:pt x="620274" y="0"/>
                  </a:moveTo>
                  <a:lnTo>
                    <a:pt x="0" y="0"/>
                  </a:lnTo>
                  <a:lnTo>
                    <a:pt x="0" y="713695"/>
                  </a:lnTo>
                  <a:lnTo>
                    <a:pt x="620274" y="713695"/>
                  </a:lnTo>
                  <a:lnTo>
                    <a:pt x="620274" y="0"/>
                  </a:lnTo>
                  <a:close/>
                </a:path>
              </a:pathLst>
            </a:custGeom>
            <a:solidFill>
              <a:srgbClr val="E5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2">
            <a:extLst>
              <a:ext uri="{FF2B5EF4-FFF2-40B4-BE49-F238E27FC236}">
                <a16:creationId xmlns:a16="http://schemas.microsoft.com/office/drawing/2014/main" id="{7E783A18-7664-21D1-0E35-BC944B416458}"/>
              </a:ext>
            </a:extLst>
          </p:cNvPr>
          <p:cNvSpPr/>
          <p:nvPr userDrawn="1"/>
        </p:nvSpPr>
        <p:spPr>
          <a:xfrm>
            <a:off x="12181335" y="10865910"/>
            <a:ext cx="1073150" cy="443230"/>
          </a:xfrm>
          <a:custGeom>
            <a:avLst/>
            <a:gdLst/>
            <a:ahLst/>
            <a:cxnLst/>
            <a:rect l="l" t="t" r="r" b="b"/>
            <a:pathLst>
              <a:path w="1073150" h="443229">
                <a:moveTo>
                  <a:pt x="1072993" y="0"/>
                </a:moveTo>
                <a:lnTo>
                  <a:pt x="0" y="0"/>
                </a:lnTo>
                <a:lnTo>
                  <a:pt x="0" y="442646"/>
                </a:lnTo>
                <a:lnTo>
                  <a:pt x="1072993" y="442646"/>
                </a:lnTo>
                <a:lnTo>
                  <a:pt x="1072993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0FFE7A65-F5E8-9169-E266-A6836517067C}"/>
              </a:ext>
            </a:extLst>
          </p:cNvPr>
          <p:cNvSpPr/>
          <p:nvPr userDrawn="1"/>
        </p:nvSpPr>
        <p:spPr>
          <a:xfrm>
            <a:off x="16756184" y="0"/>
            <a:ext cx="1418590" cy="669290"/>
          </a:xfrm>
          <a:custGeom>
            <a:avLst/>
            <a:gdLst/>
            <a:ahLst/>
            <a:cxnLst/>
            <a:rect l="l" t="t" r="r" b="b"/>
            <a:pathLst>
              <a:path w="1418590" h="669290">
                <a:moveTo>
                  <a:pt x="1418316" y="0"/>
                </a:moveTo>
                <a:lnTo>
                  <a:pt x="0" y="0"/>
                </a:lnTo>
                <a:lnTo>
                  <a:pt x="232" y="6901"/>
                </a:lnTo>
                <a:lnTo>
                  <a:pt x="5079" y="54670"/>
                </a:lnTo>
                <a:lnTo>
                  <a:pt x="13029" y="101454"/>
                </a:lnTo>
                <a:lnTo>
                  <a:pt x="23975" y="147146"/>
                </a:lnTo>
                <a:lnTo>
                  <a:pt x="37811" y="191641"/>
                </a:lnTo>
                <a:lnTo>
                  <a:pt x="54432" y="234833"/>
                </a:lnTo>
                <a:lnTo>
                  <a:pt x="73732" y="276616"/>
                </a:lnTo>
                <a:lnTo>
                  <a:pt x="95605" y="316885"/>
                </a:lnTo>
                <a:lnTo>
                  <a:pt x="119945" y="355533"/>
                </a:lnTo>
                <a:lnTo>
                  <a:pt x="146647" y="392454"/>
                </a:lnTo>
                <a:lnTo>
                  <a:pt x="175604" y="427544"/>
                </a:lnTo>
                <a:lnTo>
                  <a:pt x="206711" y="460695"/>
                </a:lnTo>
                <a:lnTo>
                  <a:pt x="239862" y="491802"/>
                </a:lnTo>
                <a:lnTo>
                  <a:pt x="274951" y="520760"/>
                </a:lnTo>
                <a:lnTo>
                  <a:pt x="311872" y="547462"/>
                </a:lnTo>
                <a:lnTo>
                  <a:pt x="350520" y="571803"/>
                </a:lnTo>
                <a:lnTo>
                  <a:pt x="390789" y="593676"/>
                </a:lnTo>
                <a:lnTo>
                  <a:pt x="432572" y="612976"/>
                </a:lnTo>
                <a:lnTo>
                  <a:pt x="475764" y="629598"/>
                </a:lnTo>
                <a:lnTo>
                  <a:pt x="520260" y="643434"/>
                </a:lnTo>
                <a:lnTo>
                  <a:pt x="565953" y="654380"/>
                </a:lnTo>
                <a:lnTo>
                  <a:pt x="612737" y="662330"/>
                </a:lnTo>
                <a:lnTo>
                  <a:pt x="660507" y="667178"/>
                </a:lnTo>
                <a:lnTo>
                  <a:pt x="709158" y="668817"/>
                </a:lnTo>
                <a:lnTo>
                  <a:pt x="757806" y="667178"/>
                </a:lnTo>
                <a:lnTo>
                  <a:pt x="805576" y="662330"/>
                </a:lnTo>
                <a:lnTo>
                  <a:pt x="852359" y="654380"/>
                </a:lnTo>
                <a:lnTo>
                  <a:pt x="898052" y="643434"/>
                </a:lnTo>
                <a:lnTo>
                  <a:pt x="942547" y="629598"/>
                </a:lnTo>
                <a:lnTo>
                  <a:pt x="985739" y="612976"/>
                </a:lnTo>
                <a:lnTo>
                  <a:pt x="1027522" y="593676"/>
                </a:lnTo>
                <a:lnTo>
                  <a:pt x="1067790" y="571803"/>
                </a:lnTo>
                <a:lnTo>
                  <a:pt x="1106438" y="547462"/>
                </a:lnTo>
                <a:lnTo>
                  <a:pt x="1143360" y="520760"/>
                </a:lnTo>
                <a:lnTo>
                  <a:pt x="1178449" y="491802"/>
                </a:lnTo>
                <a:lnTo>
                  <a:pt x="1211600" y="460695"/>
                </a:lnTo>
                <a:lnTo>
                  <a:pt x="1242708" y="427544"/>
                </a:lnTo>
                <a:lnTo>
                  <a:pt x="1271665" y="392454"/>
                </a:lnTo>
                <a:lnTo>
                  <a:pt x="1298367" y="355533"/>
                </a:lnTo>
                <a:lnTo>
                  <a:pt x="1322708" y="316885"/>
                </a:lnTo>
                <a:lnTo>
                  <a:pt x="1344581" y="276616"/>
                </a:lnTo>
                <a:lnTo>
                  <a:pt x="1363882" y="234833"/>
                </a:lnTo>
                <a:lnTo>
                  <a:pt x="1380503" y="191641"/>
                </a:lnTo>
                <a:lnTo>
                  <a:pt x="1394340" y="147146"/>
                </a:lnTo>
                <a:lnTo>
                  <a:pt x="1405286" y="101454"/>
                </a:lnTo>
                <a:lnTo>
                  <a:pt x="1413236" y="54670"/>
                </a:lnTo>
                <a:lnTo>
                  <a:pt x="1418083" y="6901"/>
                </a:lnTo>
                <a:lnTo>
                  <a:pt x="1418316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CB6A876E-5817-FE39-875D-6C5B7133814B}"/>
              </a:ext>
            </a:extLst>
          </p:cNvPr>
          <p:cNvSpPr/>
          <p:nvPr userDrawn="1"/>
        </p:nvSpPr>
        <p:spPr>
          <a:xfrm>
            <a:off x="19779260" y="2022723"/>
            <a:ext cx="325120" cy="1370965"/>
          </a:xfrm>
          <a:custGeom>
            <a:avLst/>
            <a:gdLst/>
            <a:ahLst/>
            <a:cxnLst/>
            <a:rect l="l" t="t" r="r" b="b"/>
            <a:pathLst>
              <a:path w="325119" h="1370964">
                <a:moveTo>
                  <a:pt x="324838" y="0"/>
                </a:moveTo>
                <a:lnTo>
                  <a:pt x="0" y="0"/>
                </a:lnTo>
                <a:lnTo>
                  <a:pt x="0" y="1370576"/>
                </a:lnTo>
                <a:lnTo>
                  <a:pt x="324838" y="1370576"/>
                </a:lnTo>
                <a:lnTo>
                  <a:pt x="32483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037BDF38-1FF0-E7E8-4E29-8974DB5EBB03}"/>
              </a:ext>
            </a:extLst>
          </p:cNvPr>
          <p:cNvSpPr/>
          <p:nvPr userDrawn="1"/>
        </p:nvSpPr>
        <p:spPr>
          <a:xfrm>
            <a:off x="18560918" y="0"/>
            <a:ext cx="1543685" cy="1442720"/>
          </a:xfrm>
          <a:custGeom>
            <a:avLst/>
            <a:gdLst/>
            <a:ahLst/>
            <a:cxnLst/>
            <a:rect l="l" t="t" r="r" b="b"/>
            <a:pathLst>
              <a:path w="1543684" h="1442720">
                <a:moveTo>
                  <a:pt x="1543182" y="0"/>
                </a:moveTo>
                <a:lnTo>
                  <a:pt x="0" y="0"/>
                </a:lnTo>
                <a:lnTo>
                  <a:pt x="1781" y="17227"/>
                </a:lnTo>
                <a:lnTo>
                  <a:pt x="8046" y="64276"/>
                </a:lnTo>
                <a:lnTo>
                  <a:pt x="15648" y="110890"/>
                </a:lnTo>
                <a:lnTo>
                  <a:pt x="24568" y="157047"/>
                </a:lnTo>
                <a:lnTo>
                  <a:pt x="34785" y="202729"/>
                </a:lnTo>
                <a:lnTo>
                  <a:pt x="46279" y="247915"/>
                </a:lnTo>
                <a:lnTo>
                  <a:pt x="59031" y="292584"/>
                </a:lnTo>
                <a:lnTo>
                  <a:pt x="73020" y="336718"/>
                </a:lnTo>
                <a:lnTo>
                  <a:pt x="88225" y="380296"/>
                </a:lnTo>
                <a:lnTo>
                  <a:pt x="104628" y="423297"/>
                </a:lnTo>
                <a:lnTo>
                  <a:pt x="122208" y="465702"/>
                </a:lnTo>
                <a:lnTo>
                  <a:pt x="140946" y="507491"/>
                </a:lnTo>
                <a:lnTo>
                  <a:pt x="160820" y="548644"/>
                </a:lnTo>
                <a:lnTo>
                  <a:pt x="181811" y="589141"/>
                </a:lnTo>
                <a:lnTo>
                  <a:pt x="203899" y="628961"/>
                </a:lnTo>
                <a:lnTo>
                  <a:pt x="227064" y="668085"/>
                </a:lnTo>
                <a:lnTo>
                  <a:pt x="251286" y="706493"/>
                </a:lnTo>
                <a:lnTo>
                  <a:pt x="276544" y="744164"/>
                </a:lnTo>
                <a:lnTo>
                  <a:pt x="302820" y="781079"/>
                </a:lnTo>
                <a:lnTo>
                  <a:pt x="330092" y="817218"/>
                </a:lnTo>
                <a:lnTo>
                  <a:pt x="358341" y="852560"/>
                </a:lnTo>
                <a:lnTo>
                  <a:pt x="387547" y="887085"/>
                </a:lnTo>
                <a:lnTo>
                  <a:pt x="417690" y="920774"/>
                </a:lnTo>
                <a:lnTo>
                  <a:pt x="448749" y="953607"/>
                </a:lnTo>
                <a:lnTo>
                  <a:pt x="480705" y="985563"/>
                </a:lnTo>
                <a:lnTo>
                  <a:pt x="513537" y="1016622"/>
                </a:lnTo>
                <a:lnTo>
                  <a:pt x="547226" y="1046764"/>
                </a:lnTo>
                <a:lnTo>
                  <a:pt x="581752" y="1075970"/>
                </a:lnTo>
                <a:lnTo>
                  <a:pt x="617094" y="1104219"/>
                </a:lnTo>
                <a:lnTo>
                  <a:pt x="653232" y="1131492"/>
                </a:lnTo>
                <a:lnTo>
                  <a:pt x="690147" y="1157767"/>
                </a:lnTo>
                <a:lnTo>
                  <a:pt x="727819" y="1183026"/>
                </a:lnTo>
                <a:lnTo>
                  <a:pt x="766226" y="1207248"/>
                </a:lnTo>
                <a:lnTo>
                  <a:pt x="805350" y="1230413"/>
                </a:lnTo>
                <a:lnTo>
                  <a:pt x="845171" y="1252501"/>
                </a:lnTo>
                <a:lnTo>
                  <a:pt x="885667" y="1273492"/>
                </a:lnTo>
                <a:lnTo>
                  <a:pt x="926820" y="1293366"/>
                </a:lnTo>
                <a:lnTo>
                  <a:pt x="968609" y="1312103"/>
                </a:lnTo>
                <a:lnTo>
                  <a:pt x="1011015" y="1329683"/>
                </a:lnTo>
                <a:lnTo>
                  <a:pt x="1054016" y="1346086"/>
                </a:lnTo>
                <a:lnTo>
                  <a:pt x="1097594" y="1361292"/>
                </a:lnTo>
                <a:lnTo>
                  <a:pt x="1141727" y="1375281"/>
                </a:lnTo>
                <a:lnTo>
                  <a:pt x="1186397" y="1388032"/>
                </a:lnTo>
                <a:lnTo>
                  <a:pt x="1231583" y="1399527"/>
                </a:lnTo>
                <a:lnTo>
                  <a:pt x="1277264" y="1409744"/>
                </a:lnTo>
                <a:lnTo>
                  <a:pt x="1323422" y="1418663"/>
                </a:lnTo>
                <a:lnTo>
                  <a:pt x="1370035" y="1426266"/>
                </a:lnTo>
                <a:lnTo>
                  <a:pt x="1417085" y="1432531"/>
                </a:lnTo>
                <a:lnTo>
                  <a:pt x="1464550" y="1437439"/>
                </a:lnTo>
                <a:lnTo>
                  <a:pt x="1512411" y="1440969"/>
                </a:lnTo>
                <a:lnTo>
                  <a:pt x="1543182" y="1442330"/>
                </a:lnTo>
                <a:lnTo>
                  <a:pt x="1543182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7">
            <a:extLst>
              <a:ext uri="{FF2B5EF4-FFF2-40B4-BE49-F238E27FC236}">
                <a16:creationId xmlns:a16="http://schemas.microsoft.com/office/drawing/2014/main" id="{46789C5C-016D-8B9A-DD08-9F7DFB308DC6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sp>
        <p:nvSpPr>
          <p:cNvPr id="19" name="object 22">
            <a:extLst>
              <a:ext uri="{FF2B5EF4-FFF2-40B4-BE49-F238E27FC236}">
                <a16:creationId xmlns:a16="http://schemas.microsoft.com/office/drawing/2014/main" id="{1062EC01-EB93-B175-09E6-30B923B4A0AE}"/>
              </a:ext>
            </a:extLst>
          </p:cNvPr>
          <p:cNvSpPr/>
          <p:nvPr userDrawn="1"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4">
            <a:extLst>
              <a:ext uri="{FF2B5EF4-FFF2-40B4-BE49-F238E27FC236}">
                <a16:creationId xmlns:a16="http://schemas.microsoft.com/office/drawing/2014/main" id="{644BF211-D302-A155-241D-1A4829001E3D}"/>
              </a:ext>
            </a:extLst>
          </p:cNvPr>
          <p:cNvGrpSpPr/>
          <p:nvPr userDrawn="1"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1" name="object 25">
              <a:extLst>
                <a:ext uri="{FF2B5EF4-FFF2-40B4-BE49-F238E27FC236}">
                  <a16:creationId xmlns:a16="http://schemas.microsoft.com/office/drawing/2014/main" id="{F4629E06-8EB4-F2F1-A656-BD04E174605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2" name="object 26">
              <a:extLst>
                <a:ext uri="{FF2B5EF4-FFF2-40B4-BE49-F238E27FC236}">
                  <a16:creationId xmlns:a16="http://schemas.microsoft.com/office/drawing/2014/main" id="{BDD7AA28-BE50-5493-F67A-EF261BE7E8F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3" name="object 27">
              <a:extLst>
                <a:ext uri="{FF2B5EF4-FFF2-40B4-BE49-F238E27FC236}">
                  <a16:creationId xmlns:a16="http://schemas.microsoft.com/office/drawing/2014/main" id="{99FD6455-60C4-D955-5B8A-D38A6347D3E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4" name="object 28">
            <a:extLst>
              <a:ext uri="{FF2B5EF4-FFF2-40B4-BE49-F238E27FC236}">
                <a16:creationId xmlns:a16="http://schemas.microsoft.com/office/drawing/2014/main" id="{7A650C87-823B-5998-C386-67BFCC64C747}"/>
              </a:ext>
            </a:extLst>
          </p:cNvPr>
          <p:cNvGrpSpPr/>
          <p:nvPr userDrawn="1"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5" name="object 29">
              <a:extLst>
                <a:ext uri="{FF2B5EF4-FFF2-40B4-BE49-F238E27FC236}">
                  <a16:creationId xmlns:a16="http://schemas.microsoft.com/office/drawing/2014/main" id="{2F20785E-24BF-6471-4F8B-1EA94C544A78}"/>
                </a:ext>
              </a:extLst>
            </p:cNvPr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30">
              <a:extLst>
                <a:ext uri="{FF2B5EF4-FFF2-40B4-BE49-F238E27FC236}">
                  <a16:creationId xmlns:a16="http://schemas.microsoft.com/office/drawing/2014/main" id="{DFB109E6-E7C9-DA83-D65C-EBE09FEDC955}"/>
                </a:ext>
              </a:extLst>
            </p:cNvPr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31">
              <a:extLst>
                <a:ext uri="{FF2B5EF4-FFF2-40B4-BE49-F238E27FC236}">
                  <a16:creationId xmlns:a16="http://schemas.microsoft.com/office/drawing/2014/main" id="{54BA50E9-6A2F-742F-CA2B-334C5D2CB717}"/>
                </a:ext>
              </a:extLst>
            </p:cNvPr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46">
            <a:extLst>
              <a:ext uri="{FF2B5EF4-FFF2-40B4-BE49-F238E27FC236}">
                <a16:creationId xmlns:a16="http://schemas.microsoft.com/office/drawing/2014/main" id="{9251AE71-CDE6-387B-A295-456583DF3C44}"/>
              </a:ext>
            </a:extLst>
          </p:cNvPr>
          <p:cNvGrpSpPr/>
          <p:nvPr userDrawn="1"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29" name="object 47">
              <a:extLst>
                <a:ext uri="{FF2B5EF4-FFF2-40B4-BE49-F238E27FC236}">
                  <a16:creationId xmlns:a16="http://schemas.microsoft.com/office/drawing/2014/main" id="{BDF9A7CC-6B4F-61D5-D92E-5924E6B052A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30" name="object 48">
              <a:extLst>
                <a:ext uri="{FF2B5EF4-FFF2-40B4-BE49-F238E27FC236}">
                  <a16:creationId xmlns:a16="http://schemas.microsoft.com/office/drawing/2014/main" id="{655FEAEB-0CE1-FA69-8473-3A704EB829C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31" name="object 49">
              <a:extLst>
                <a:ext uri="{FF2B5EF4-FFF2-40B4-BE49-F238E27FC236}">
                  <a16:creationId xmlns:a16="http://schemas.microsoft.com/office/drawing/2014/main" id="{65009D2C-BB14-4940-F3DC-ECEBBEFF802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32" name="object 50">
              <a:extLst>
                <a:ext uri="{FF2B5EF4-FFF2-40B4-BE49-F238E27FC236}">
                  <a16:creationId xmlns:a16="http://schemas.microsoft.com/office/drawing/2014/main" id="{9D1DB412-840A-779F-40D5-832BC0FF9F2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33" name="object 51">
              <a:extLst>
                <a:ext uri="{FF2B5EF4-FFF2-40B4-BE49-F238E27FC236}">
                  <a16:creationId xmlns:a16="http://schemas.microsoft.com/office/drawing/2014/main" id="{CECFFFBB-F313-A866-3761-6B0D652656EC}"/>
                </a:ext>
              </a:extLst>
            </p:cNvPr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52">
              <a:extLst>
                <a:ext uri="{FF2B5EF4-FFF2-40B4-BE49-F238E27FC236}">
                  <a16:creationId xmlns:a16="http://schemas.microsoft.com/office/drawing/2014/main" id="{5CFA60B7-0D67-110F-CD98-9426215C8F7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35" name="object 53">
              <a:extLst>
                <a:ext uri="{FF2B5EF4-FFF2-40B4-BE49-F238E27FC236}">
                  <a16:creationId xmlns:a16="http://schemas.microsoft.com/office/drawing/2014/main" id="{8E6AD3E7-DC09-D2AB-19F2-47E23502FA1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36" name="object 54">
              <a:extLst>
                <a:ext uri="{FF2B5EF4-FFF2-40B4-BE49-F238E27FC236}">
                  <a16:creationId xmlns:a16="http://schemas.microsoft.com/office/drawing/2014/main" id="{D2088978-1942-5896-818A-E6490291F7B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37" name="object 55">
              <a:extLst>
                <a:ext uri="{FF2B5EF4-FFF2-40B4-BE49-F238E27FC236}">
                  <a16:creationId xmlns:a16="http://schemas.microsoft.com/office/drawing/2014/main" id="{3D863097-8ADF-25E4-7CD0-E306E58452D9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38" name="object 56">
              <a:extLst>
                <a:ext uri="{FF2B5EF4-FFF2-40B4-BE49-F238E27FC236}">
                  <a16:creationId xmlns:a16="http://schemas.microsoft.com/office/drawing/2014/main" id="{A6D9342B-3333-CDB2-FD18-5E97428CE44D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39" name="object 57">
              <a:extLst>
                <a:ext uri="{FF2B5EF4-FFF2-40B4-BE49-F238E27FC236}">
                  <a16:creationId xmlns:a16="http://schemas.microsoft.com/office/drawing/2014/main" id="{43890124-9717-3EB8-3F48-D2397CA453E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40" name="object 58">
              <a:extLst>
                <a:ext uri="{FF2B5EF4-FFF2-40B4-BE49-F238E27FC236}">
                  <a16:creationId xmlns:a16="http://schemas.microsoft.com/office/drawing/2014/main" id="{0C7D6762-E1FD-4A37-2100-E2ACFA2A4201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41" name="object 59">
            <a:extLst>
              <a:ext uri="{FF2B5EF4-FFF2-40B4-BE49-F238E27FC236}">
                <a16:creationId xmlns:a16="http://schemas.microsoft.com/office/drawing/2014/main" id="{29DB3EAC-2ABB-5FA8-EC41-E01F604F134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702091" y="10458657"/>
            <a:ext cx="213359" cy="2870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  <p:sp>
        <p:nvSpPr>
          <p:cNvPr id="42" name="object 60">
            <a:extLst>
              <a:ext uri="{FF2B5EF4-FFF2-40B4-BE49-F238E27FC236}">
                <a16:creationId xmlns:a16="http://schemas.microsoft.com/office/drawing/2014/main" id="{4AF6E408-1C4D-ADA3-5724-FC08308B180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226447" y="10459254"/>
            <a:ext cx="3880485" cy="2870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 dirty="0"/>
              <a:t>HIGH</a:t>
            </a:r>
            <a:r>
              <a:rPr spc="365" dirty="0"/>
              <a:t> </a:t>
            </a:r>
            <a:r>
              <a:rPr spc="160" dirty="0"/>
              <a:t>PERFORMANCE</a:t>
            </a:r>
            <a:r>
              <a:rPr spc="365" dirty="0"/>
              <a:t> </a:t>
            </a:r>
            <a:r>
              <a:rPr spc="135" dirty="0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43" name="object 22">
            <a:extLst>
              <a:ext uri="{FF2B5EF4-FFF2-40B4-BE49-F238E27FC236}">
                <a16:creationId xmlns:a16="http://schemas.microsoft.com/office/drawing/2014/main" id="{34F4329E-10AD-681F-0B4F-379F73B60117}"/>
              </a:ext>
            </a:extLst>
          </p:cNvPr>
          <p:cNvSpPr/>
          <p:nvPr userDrawn="1"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B05D28-08BC-2CB0-6576-A4F5BC10D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1DEA030B-5F63-8D24-4E1E-B1E17B7B1DFA}"/>
              </a:ext>
            </a:extLst>
          </p:cNvPr>
          <p:cNvSpPr/>
          <p:nvPr userDrawn="1"/>
        </p:nvSpPr>
        <p:spPr>
          <a:xfrm>
            <a:off x="2361854" y="0"/>
            <a:ext cx="1310640" cy="409575"/>
          </a:xfrm>
          <a:custGeom>
            <a:avLst/>
            <a:gdLst/>
            <a:ahLst/>
            <a:cxnLst/>
            <a:rect l="l" t="t" r="r" b="b"/>
            <a:pathLst>
              <a:path w="1310639" h="409575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88ADF9BD-7BCB-14FE-AD7A-A34F3C588B25}"/>
              </a:ext>
            </a:extLst>
          </p:cNvPr>
          <p:cNvSpPr/>
          <p:nvPr userDrawn="1"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DC1256DA-B8DD-924B-F221-1AA417C2DB16}"/>
              </a:ext>
            </a:extLst>
          </p:cNvPr>
          <p:cNvSpPr/>
          <p:nvPr userDrawn="1"/>
        </p:nvSpPr>
        <p:spPr>
          <a:xfrm>
            <a:off x="0" y="0"/>
            <a:ext cx="1176020" cy="1403350"/>
          </a:xfrm>
          <a:custGeom>
            <a:avLst/>
            <a:gdLst/>
            <a:ahLst/>
            <a:cxnLst/>
            <a:rect l="l" t="t" r="r" b="b"/>
            <a:pathLst>
              <a:path w="1176020" h="1403350">
                <a:moveTo>
                  <a:pt x="1115729" y="0"/>
                </a:moveTo>
                <a:lnTo>
                  <a:pt x="0" y="0"/>
                </a:lnTo>
                <a:lnTo>
                  <a:pt x="0" y="1395656"/>
                </a:lnTo>
                <a:lnTo>
                  <a:pt x="26358" y="1398631"/>
                </a:lnTo>
                <a:lnTo>
                  <a:pt x="74011" y="1401851"/>
                </a:lnTo>
                <a:lnTo>
                  <a:pt x="122220" y="1402935"/>
                </a:lnTo>
                <a:lnTo>
                  <a:pt x="170429" y="1401851"/>
                </a:lnTo>
                <a:lnTo>
                  <a:pt x="218081" y="1398631"/>
                </a:lnTo>
                <a:lnTo>
                  <a:pt x="265132" y="1393320"/>
                </a:lnTo>
                <a:lnTo>
                  <a:pt x="311532" y="1385967"/>
                </a:lnTo>
                <a:lnTo>
                  <a:pt x="357238" y="1376616"/>
                </a:lnTo>
                <a:lnTo>
                  <a:pt x="402201" y="1365314"/>
                </a:lnTo>
                <a:lnTo>
                  <a:pt x="446376" y="1352108"/>
                </a:lnTo>
                <a:lnTo>
                  <a:pt x="489715" y="1337045"/>
                </a:lnTo>
                <a:lnTo>
                  <a:pt x="532173" y="1320170"/>
                </a:lnTo>
                <a:lnTo>
                  <a:pt x="573703" y="1301531"/>
                </a:lnTo>
                <a:lnTo>
                  <a:pt x="614258" y="1281173"/>
                </a:lnTo>
                <a:lnTo>
                  <a:pt x="653793" y="1259143"/>
                </a:lnTo>
                <a:lnTo>
                  <a:pt x="692259" y="1235488"/>
                </a:lnTo>
                <a:lnTo>
                  <a:pt x="729612" y="1210254"/>
                </a:lnTo>
                <a:lnTo>
                  <a:pt x="765805" y="1183488"/>
                </a:lnTo>
                <a:lnTo>
                  <a:pt x="800790" y="1155236"/>
                </a:lnTo>
                <a:lnTo>
                  <a:pt x="834522" y="1125545"/>
                </a:lnTo>
                <a:lnTo>
                  <a:pt x="866954" y="1094460"/>
                </a:lnTo>
                <a:lnTo>
                  <a:pt x="898039" y="1062029"/>
                </a:lnTo>
                <a:lnTo>
                  <a:pt x="927732" y="1028298"/>
                </a:lnTo>
                <a:lnTo>
                  <a:pt x="955985" y="993313"/>
                </a:lnTo>
                <a:lnTo>
                  <a:pt x="982752" y="957121"/>
                </a:lnTo>
                <a:lnTo>
                  <a:pt x="1007987" y="919768"/>
                </a:lnTo>
                <a:lnTo>
                  <a:pt x="1031643" y="881302"/>
                </a:lnTo>
                <a:lnTo>
                  <a:pt x="1053674" y="841767"/>
                </a:lnTo>
                <a:lnTo>
                  <a:pt x="1074033" y="801212"/>
                </a:lnTo>
                <a:lnTo>
                  <a:pt x="1092674" y="759681"/>
                </a:lnTo>
                <a:lnTo>
                  <a:pt x="1109549" y="717222"/>
                </a:lnTo>
                <a:lnTo>
                  <a:pt x="1124614" y="673882"/>
                </a:lnTo>
                <a:lnTo>
                  <a:pt x="1137821" y="629706"/>
                </a:lnTo>
                <a:lnTo>
                  <a:pt x="1149123" y="584741"/>
                </a:lnTo>
                <a:lnTo>
                  <a:pt x="1158475" y="539034"/>
                </a:lnTo>
                <a:lnTo>
                  <a:pt x="1165829" y="492631"/>
                </a:lnTo>
                <a:lnTo>
                  <a:pt x="1171140" y="445578"/>
                </a:lnTo>
                <a:lnTo>
                  <a:pt x="1174360" y="397923"/>
                </a:lnTo>
                <a:lnTo>
                  <a:pt x="1175444" y="349710"/>
                </a:lnTo>
                <a:lnTo>
                  <a:pt x="1174360" y="301502"/>
                </a:lnTo>
                <a:lnTo>
                  <a:pt x="1171140" y="253849"/>
                </a:lnTo>
                <a:lnTo>
                  <a:pt x="1165829" y="206799"/>
                </a:lnTo>
                <a:lnTo>
                  <a:pt x="1158475" y="160399"/>
                </a:lnTo>
                <a:lnTo>
                  <a:pt x="1149123" y="114695"/>
                </a:lnTo>
                <a:lnTo>
                  <a:pt x="1137821" y="69732"/>
                </a:lnTo>
                <a:lnTo>
                  <a:pt x="1124614" y="25559"/>
                </a:lnTo>
                <a:lnTo>
                  <a:pt x="1115729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F5029D68-5B18-2EBE-08D7-ED6D1B11356C}"/>
              </a:ext>
            </a:extLst>
          </p:cNvPr>
          <p:cNvGrpSpPr/>
          <p:nvPr userDrawn="1"/>
        </p:nvGrpSpPr>
        <p:grpSpPr>
          <a:xfrm>
            <a:off x="8074596" y="10594861"/>
            <a:ext cx="3604895" cy="713740"/>
            <a:chOff x="8074596" y="10594861"/>
            <a:chExt cx="3604895" cy="713740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B8437B59-745F-A282-3AA6-46C550C21A19}"/>
                </a:ext>
              </a:extLst>
            </p:cNvPr>
            <p:cNvSpPr/>
            <p:nvPr/>
          </p:nvSpPr>
          <p:spPr>
            <a:xfrm>
              <a:off x="8074596" y="10750230"/>
              <a:ext cx="3374390" cy="558800"/>
            </a:xfrm>
            <a:custGeom>
              <a:avLst/>
              <a:gdLst/>
              <a:ahLst/>
              <a:cxnLst/>
              <a:rect l="l" t="t" r="r" b="b"/>
              <a:pathLst>
                <a:path w="3374390" h="558800">
                  <a:moveTo>
                    <a:pt x="1687025" y="0"/>
                  </a:moveTo>
                  <a:lnTo>
                    <a:pt x="1637872" y="416"/>
                  </a:lnTo>
                  <a:lnTo>
                    <a:pt x="1588926" y="1660"/>
                  </a:lnTo>
                  <a:lnTo>
                    <a:pt x="1540195" y="3725"/>
                  </a:lnTo>
                  <a:lnTo>
                    <a:pt x="1491685" y="6604"/>
                  </a:lnTo>
                  <a:lnTo>
                    <a:pt x="1443405" y="10291"/>
                  </a:lnTo>
                  <a:lnTo>
                    <a:pt x="1395360" y="14778"/>
                  </a:lnTo>
                  <a:lnTo>
                    <a:pt x="1347558" y="20059"/>
                  </a:lnTo>
                  <a:lnTo>
                    <a:pt x="1300007" y="26126"/>
                  </a:lnTo>
                  <a:lnTo>
                    <a:pt x="1252713" y="32973"/>
                  </a:lnTo>
                  <a:lnTo>
                    <a:pt x="1205682" y="40593"/>
                  </a:lnTo>
                  <a:lnTo>
                    <a:pt x="1158924" y="48978"/>
                  </a:lnTo>
                  <a:lnTo>
                    <a:pt x="1112443" y="58123"/>
                  </a:lnTo>
                  <a:lnTo>
                    <a:pt x="1066249" y="68020"/>
                  </a:lnTo>
                  <a:lnTo>
                    <a:pt x="1020346" y="78663"/>
                  </a:lnTo>
                  <a:lnTo>
                    <a:pt x="974744" y="90044"/>
                  </a:lnTo>
                  <a:lnTo>
                    <a:pt x="929448" y="102157"/>
                  </a:lnTo>
                  <a:lnTo>
                    <a:pt x="884465" y="114994"/>
                  </a:lnTo>
                  <a:lnTo>
                    <a:pt x="839804" y="128549"/>
                  </a:lnTo>
                  <a:lnTo>
                    <a:pt x="795471" y="142815"/>
                  </a:lnTo>
                  <a:lnTo>
                    <a:pt x="751472" y="157785"/>
                  </a:lnTo>
                  <a:lnTo>
                    <a:pt x="707816" y="173453"/>
                  </a:lnTo>
                  <a:lnTo>
                    <a:pt x="664509" y="189810"/>
                  </a:lnTo>
                  <a:lnTo>
                    <a:pt x="621558" y="206851"/>
                  </a:lnTo>
                  <a:lnTo>
                    <a:pt x="578971" y="224569"/>
                  </a:lnTo>
                  <a:lnTo>
                    <a:pt x="536754" y="242956"/>
                  </a:lnTo>
                  <a:lnTo>
                    <a:pt x="494914" y="262007"/>
                  </a:lnTo>
                  <a:lnTo>
                    <a:pt x="453459" y="281713"/>
                  </a:lnTo>
                  <a:lnTo>
                    <a:pt x="412396" y="302068"/>
                  </a:lnTo>
                  <a:lnTo>
                    <a:pt x="371731" y="323065"/>
                  </a:lnTo>
                  <a:lnTo>
                    <a:pt x="331472" y="344698"/>
                  </a:lnTo>
                  <a:lnTo>
                    <a:pt x="291626" y="366959"/>
                  </a:lnTo>
                  <a:lnTo>
                    <a:pt x="252200" y="389841"/>
                  </a:lnTo>
                  <a:lnTo>
                    <a:pt x="213201" y="413338"/>
                  </a:lnTo>
                  <a:lnTo>
                    <a:pt x="174636" y="437443"/>
                  </a:lnTo>
                  <a:lnTo>
                    <a:pt x="136512" y="462149"/>
                  </a:lnTo>
                  <a:lnTo>
                    <a:pt x="98836" y="487449"/>
                  </a:lnTo>
                  <a:lnTo>
                    <a:pt x="61616" y="513336"/>
                  </a:lnTo>
                  <a:lnTo>
                    <a:pt x="24858" y="539803"/>
                  </a:lnTo>
                  <a:lnTo>
                    <a:pt x="0" y="558326"/>
                  </a:lnTo>
                  <a:lnTo>
                    <a:pt x="3374034" y="558326"/>
                  </a:lnTo>
                  <a:lnTo>
                    <a:pt x="3312419" y="513336"/>
                  </a:lnTo>
                  <a:lnTo>
                    <a:pt x="3275198" y="487449"/>
                  </a:lnTo>
                  <a:lnTo>
                    <a:pt x="3237523" y="462149"/>
                  </a:lnTo>
                  <a:lnTo>
                    <a:pt x="3199399" y="437443"/>
                  </a:lnTo>
                  <a:lnTo>
                    <a:pt x="3160835" y="413338"/>
                  </a:lnTo>
                  <a:lnTo>
                    <a:pt x="3121836" y="389841"/>
                  </a:lnTo>
                  <a:lnTo>
                    <a:pt x="3082410" y="366959"/>
                  </a:lnTo>
                  <a:lnTo>
                    <a:pt x="3042564" y="344698"/>
                  </a:lnTo>
                  <a:lnTo>
                    <a:pt x="3002306" y="323065"/>
                  </a:lnTo>
                  <a:lnTo>
                    <a:pt x="2961641" y="302068"/>
                  </a:lnTo>
                  <a:lnTo>
                    <a:pt x="2920578" y="281713"/>
                  </a:lnTo>
                  <a:lnTo>
                    <a:pt x="2879123" y="262007"/>
                  </a:lnTo>
                  <a:lnTo>
                    <a:pt x="2837284" y="242956"/>
                  </a:lnTo>
                  <a:lnTo>
                    <a:pt x="2795067" y="224569"/>
                  </a:lnTo>
                  <a:lnTo>
                    <a:pt x="2752480" y="206851"/>
                  </a:lnTo>
                  <a:lnTo>
                    <a:pt x="2709530" y="189810"/>
                  </a:lnTo>
                  <a:lnTo>
                    <a:pt x="2666223" y="173453"/>
                  </a:lnTo>
                  <a:lnTo>
                    <a:pt x="2622567" y="157785"/>
                  </a:lnTo>
                  <a:lnTo>
                    <a:pt x="2578569" y="142815"/>
                  </a:lnTo>
                  <a:lnTo>
                    <a:pt x="2534237" y="128549"/>
                  </a:lnTo>
                  <a:lnTo>
                    <a:pt x="2489576" y="114994"/>
                  </a:lnTo>
                  <a:lnTo>
                    <a:pt x="2444594" y="102157"/>
                  </a:lnTo>
                  <a:lnTo>
                    <a:pt x="2399299" y="90044"/>
                  </a:lnTo>
                  <a:lnTo>
                    <a:pt x="2353696" y="78663"/>
                  </a:lnTo>
                  <a:lnTo>
                    <a:pt x="2307795" y="68020"/>
                  </a:lnTo>
                  <a:lnTo>
                    <a:pt x="2261600" y="58123"/>
                  </a:lnTo>
                  <a:lnTo>
                    <a:pt x="2215120" y="48978"/>
                  </a:lnTo>
                  <a:lnTo>
                    <a:pt x="2168362" y="40593"/>
                  </a:lnTo>
                  <a:lnTo>
                    <a:pt x="2121333" y="32973"/>
                  </a:lnTo>
                  <a:lnTo>
                    <a:pt x="2074039" y="26126"/>
                  </a:lnTo>
                  <a:lnTo>
                    <a:pt x="2026488" y="20059"/>
                  </a:lnTo>
                  <a:lnTo>
                    <a:pt x="1978687" y="14778"/>
                  </a:lnTo>
                  <a:lnTo>
                    <a:pt x="1930643" y="10291"/>
                  </a:lnTo>
                  <a:lnTo>
                    <a:pt x="1882363" y="6604"/>
                  </a:lnTo>
                  <a:lnTo>
                    <a:pt x="1833854" y="3725"/>
                  </a:lnTo>
                  <a:lnTo>
                    <a:pt x="1785124" y="1660"/>
                  </a:lnTo>
                  <a:lnTo>
                    <a:pt x="1736178" y="416"/>
                  </a:lnTo>
                  <a:lnTo>
                    <a:pt x="1687025" y="0"/>
                  </a:lnTo>
                  <a:close/>
                </a:path>
              </a:pathLst>
            </a:custGeom>
            <a:solidFill>
              <a:srgbClr val="0D4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781BF5D7-CCF9-20B3-2876-45E7A1A78334}"/>
                </a:ext>
              </a:extLst>
            </p:cNvPr>
            <p:cNvSpPr/>
            <p:nvPr/>
          </p:nvSpPr>
          <p:spPr>
            <a:xfrm>
              <a:off x="11059160" y="10594861"/>
              <a:ext cx="620395" cy="713740"/>
            </a:xfrm>
            <a:custGeom>
              <a:avLst/>
              <a:gdLst/>
              <a:ahLst/>
              <a:cxnLst/>
              <a:rect l="l" t="t" r="r" b="b"/>
              <a:pathLst>
                <a:path w="620395" h="713740">
                  <a:moveTo>
                    <a:pt x="620274" y="0"/>
                  </a:moveTo>
                  <a:lnTo>
                    <a:pt x="0" y="0"/>
                  </a:lnTo>
                  <a:lnTo>
                    <a:pt x="0" y="713695"/>
                  </a:lnTo>
                  <a:lnTo>
                    <a:pt x="620274" y="713695"/>
                  </a:lnTo>
                  <a:lnTo>
                    <a:pt x="620274" y="0"/>
                  </a:lnTo>
                  <a:close/>
                </a:path>
              </a:pathLst>
            </a:custGeom>
            <a:solidFill>
              <a:srgbClr val="E5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0D41CEEA-E512-1ADA-BE11-598C33FD208E}"/>
              </a:ext>
            </a:extLst>
          </p:cNvPr>
          <p:cNvSpPr/>
          <p:nvPr userDrawn="1"/>
        </p:nvSpPr>
        <p:spPr>
          <a:xfrm>
            <a:off x="12181335" y="10865910"/>
            <a:ext cx="1073150" cy="443230"/>
          </a:xfrm>
          <a:custGeom>
            <a:avLst/>
            <a:gdLst/>
            <a:ahLst/>
            <a:cxnLst/>
            <a:rect l="l" t="t" r="r" b="b"/>
            <a:pathLst>
              <a:path w="1073150" h="443229">
                <a:moveTo>
                  <a:pt x="1072993" y="0"/>
                </a:moveTo>
                <a:lnTo>
                  <a:pt x="0" y="0"/>
                </a:lnTo>
                <a:lnTo>
                  <a:pt x="0" y="442646"/>
                </a:lnTo>
                <a:lnTo>
                  <a:pt x="1072993" y="442646"/>
                </a:lnTo>
                <a:lnTo>
                  <a:pt x="1072993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D859FC46-9FCA-8C0C-B1B0-3DCEE27DA1F2}"/>
              </a:ext>
            </a:extLst>
          </p:cNvPr>
          <p:cNvSpPr/>
          <p:nvPr userDrawn="1"/>
        </p:nvSpPr>
        <p:spPr>
          <a:xfrm>
            <a:off x="16756184" y="0"/>
            <a:ext cx="1418590" cy="669290"/>
          </a:xfrm>
          <a:custGeom>
            <a:avLst/>
            <a:gdLst/>
            <a:ahLst/>
            <a:cxnLst/>
            <a:rect l="l" t="t" r="r" b="b"/>
            <a:pathLst>
              <a:path w="1418590" h="669290">
                <a:moveTo>
                  <a:pt x="1418316" y="0"/>
                </a:moveTo>
                <a:lnTo>
                  <a:pt x="0" y="0"/>
                </a:lnTo>
                <a:lnTo>
                  <a:pt x="232" y="6901"/>
                </a:lnTo>
                <a:lnTo>
                  <a:pt x="5079" y="54670"/>
                </a:lnTo>
                <a:lnTo>
                  <a:pt x="13029" y="101454"/>
                </a:lnTo>
                <a:lnTo>
                  <a:pt x="23975" y="147146"/>
                </a:lnTo>
                <a:lnTo>
                  <a:pt x="37811" y="191641"/>
                </a:lnTo>
                <a:lnTo>
                  <a:pt x="54432" y="234833"/>
                </a:lnTo>
                <a:lnTo>
                  <a:pt x="73732" y="276616"/>
                </a:lnTo>
                <a:lnTo>
                  <a:pt x="95605" y="316885"/>
                </a:lnTo>
                <a:lnTo>
                  <a:pt x="119945" y="355533"/>
                </a:lnTo>
                <a:lnTo>
                  <a:pt x="146647" y="392454"/>
                </a:lnTo>
                <a:lnTo>
                  <a:pt x="175604" y="427544"/>
                </a:lnTo>
                <a:lnTo>
                  <a:pt x="206711" y="460695"/>
                </a:lnTo>
                <a:lnTo>
                  <a:pt x="239862" y="491802"/>
                </a:lnTo>
                <a:lnTo>
                  <a:pt x="274951" y="520760"/>
                </a:lnTo>
                <a:lnTo>
                  <a:pt x="311872" y="547462"/>
                </a:lnTo>
                <a:lnTo>
                  <a:pt x="350520" y="571803"/>
                </a:lnTo>
                <a:lnTo>
                  <a:pt x="390789" y="593676"/>
                </a:lnTo>
                <a:lnTo>
                  <a:pt x="432572" y="612976"/>
                </a:lnTo>
                <a:lnTo>
                  <a:pt x="475764" y="629598"/>
                </a:lnTo>
                <a:lnTo>
                  <a:pt x="520260" y="643434"/>
                </a:lnTo>
                <a:lnTo>
                  <a:pt x="565953" y="654380"/>
                </a:lnTo>
                <a:lnTo>
                  <a:pt x="612737" y="662330"/>
                </a:lnTo>
                <a:lnTo>
                  <a:pt x="660507" y="667178"/>
                </a:lnTo>
                <a:lnTo>
                  <a:pt x="709158" y="668817"/>
                </a:lnTo>
                <a:lnTo>
                  <a:pt x="757806" y="667178"/>
                </a:lnTo>
                <a:lnTo>
                  <a:pt x="805576" y="662330"/>
                </a:lnTo>
                <a:lnTo>
                  <a:pt x="852359" y="654380"/>
                </a:lnTo>
                <a:lnTo>
                  <a:pt x="898052" y="643434"/>
                </a:lnTo>
                <a:lnTo>
                  <a:pt x="942547" y="629598"/>
                </a:lnTo>
                <a:lnTo>
                  <a:pt x="985739" y="612976"/>
                </a:lnTo>
                <a:lnTo>
                  <a:pt x="1027522" y="593676"/>
                </a:lnTo>
                <a:lnTo>
                  <a:pt x="1067790" y="571803"/>
                </a:lnTo>
                <a:lnTo>
                  <a:pt x="1106438" y="547462"/>
                </a:lnTo>
                <a:lnTo>
                  <a:pt x="1143360" y="520760"/>
                </a:lnTo>
                <a:lnTo>
                  <a:pt x="1178449" y="491802"/>
                </a:lnTo>
                <a:lnTo>
                  <a:pt x="1211600" y="460695"/>
                </a:lnTo>
                <a:lnTo>
                  <a:pt x="1242708" y="427544"/>
                </a:lnTo>
                <a:lnTo>
                  <a:pt x="1271665" y="392454"/>
                </a:lnTo>
                <a:lnTo>
                  <a:pt x="1298367" y="355533"/>
                </a:lnTo>
                <a:lnTo>
                  <a:pt x="1322708" y="316885"/>
                </a:lnTo>
                <a:lnTo>
                  <a:pt x="1344581" y="276616"/>
                </a:lnTo>
                <a:lnTo>
                  <a:pt x="1363882" y="234833"/>
                </a:lnTo>
                <a:lnTo>
                  <a:pt x="1380503" y="191641"/>
                </a:lnTo>
                <a:lnTo>
                  <a:pt x="1394340" y="147146"/>
                </a:lnTo>
                <a:lnTo>
                  <a:pt x="1405286" y="101454"/>
                </a:lnTo>
                <a:lnTo>
                  <a:pt x="1413236" y="54670"/>
                </a:lnTo>
                <a:lnTo>
                  <a:pt x="1418083" y="6901"/>
                </a:lnTo>
                <a:lnTo>
                  <a:pt x="1418316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C4F5D274-89F4-5B22-1777-0E7D43B77BBC}"/>
              </a:ext>
            </a:extLst>
          </p:cNvPr>
          <p:cNvSpPr/>
          <p:nvPr userDrawn="1"/>
        </p:nvSpPr>
        <p:spPr>
          <a:xfrm>
            <a:off x="19779260" y="2022723"/>
            <a:ext cx="325120" cy="1370965"/>
          </a:xfrm>
          <a:custGeom>
            <a:avLst/>
            <a:gdLst/>
            <a:ahLst/>
            <a:cxnLst/>
            <a:rect l="l" t="t" r="r" b="b"/>
            <a:pathLst>
              <a:path w="325119" h="1370964">
                <a:moveTo>
                  <a:pt x="324838" y="0"/>
                </a:moveTo>
                <a:lnTo>
                  <a:pt x="0" y="0"/>
                </a:lnTo>
                <a:lnTo>
                  <a:pt x="0" y="1370576"/>
                </a:lnTo>
                <a:lnTo>
                  <a:pt x="324838" y="1370576"/>
                </a:lnTo>
                <a:lnTo>
                  <a:pt x="32483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B6EB3BF4-229F-A2B9-4728-53A7C7848C1E}"/>
              </a:ext>
            </a:extLst>
          </p:cNvPr>
          <p:cNvSpPr/>
          <p:nvPr userDrawn="1"/>
        </p:nvSpPr>
        <p:spPr>
          <a:xfrm>
            <a:off x="18560918" y="0"/>
            <a:ext cx="1543685" cy="1442720"/>
          </a:xfrm>
          <a:custGeom>
            <a:avLst/>
            <a:gdLst/>
            <a:ahLst/>
            <a:cxnLst/>
            <a:rect l="l" t="t" r="r" b="b"/>
            <a:pathLst>
              <a:path w="1543684" h="1442720">
                <a:moveTo>
                  <a:pt x="1543182" y="0"/>
                </a:moveTo>
                <a:lnTo>
                  <a:pt x="0" y="0"/>
                </a:lnTo>
                <a:lnTo>
                  <a:pt x="1781" y="17227"/>
                </a:lnTo>
                <a:lnTo>
                  <a:pt x="8046" y="64276"/>
                </a:lnTo>
                <a:lnTo>
                  <a:pt x="15648" y="110890"/>
                </a:lnTo>
                <a:lnTo>
                  <a:pt x="24568" y="157047"/>
                </a:lnTo>
                <a:lnTo>
                  <a:pt x="34785" y="202729"/>
                </a:lnTo>
                <a:lnTo>
                  <a:pt x="46279" y="247915"/>
                </a:lnTo>
                <a:lnTo>
                  <a:pt x="59031" y="292584"/>
                </a:lnTo>
                <a:lnTo>
                  <a:pt x="73020" y="336718"/>
                </a:lnTo>
                <a:lnTo>
                  <a:pt x="88225" y="380296"/>
                </a:lnTo>
                <a:lnTo>
                  <a:pt x="104628" y="423297"/>
                </a:lnTo>
                <a:lnTo>
                  <a:pt x="122208" y="465702"/>
                </a:lnTo>
                <a:lnTo>
                  <a:pt x="140946" y="507491"/>
                </a:lnTo>
                <a:lnTo>
                  <a:pt x="160820" y="548644"/>
                </a:lnTo>
                <a:lnTo>
                  <a:pt x="181811" y="589141"/>
                </a:lnTo>
                <a:lnTo>
                  <a:pt x="203899" y="628961"/>
                </a:lnTo>
                <a:lnTo>
                  <a:pt x="227064" y="668085"/>
                </a:lnTo>
                <a:lnTo>
                  <a:pt x="251286" y="706493"/>
                </a:lnTo>
                <a:lnTo>
                  <a:pt x="276544" y="744164"/>
                </a:lnTo>
                <a:lnTo>
                  <a:pt x="302820" y="781079"/>
                </a:lnTo>
                <a:lnTo>
                  <a:pt x="330092" y="817218"/>
                </a:lnTo>
                <a:lnTo>
                  <a:pt x="358341" y="852560"/>
                </a:lnTo>
                <a:lnTo>
                  <a:pt x="387547" y="887085"/>
                </a:lnTo>
                <a:lnTo>
                  <a:pt x="417690" y="920774"/>
                </a:lnTo>
                <a:lnTo>
                  <a:pt x="448749" y="953607"/>
                </a:lnTo>
                <a:lnTo>
                  <a:pt x="480705" y="985563"/>
                </a:lnTo>
                <a:lnTo>
                  <a:pt x="513537" y="1016622"/>
                </a:lnTo>
                <a:lnTo>
                  <a:pt x="547226" y="1046764"/>
                </a:lnTo>
                <a:lnTo>
                  <a:pt x="581752" y="1075970"/>
                </a:lnTo>
                <a:lnTo>
                  <a:pt x="617094" y="1104219"/>
                </a:lnTo>
                <a:lnTo>
                  <a:pt x="653232" y="1131492"/>
                </a:lnTo>
                <a:lnTo>
                  <a:pt x="690147" y="1157767"/>
                </a:lnTo>
                <a:lnTo>
                  <a:pt x="727819" y="1183026"/>
                </a:lnTo>
                <a:lnTo>
                  <a:pt x="766226" y="1207248"/>
                </a:lnTo>
                <a:lnTo>
                  <a:pt x="805350" y="1230413"/>
                </a:lnTo>
                <a:lnTo>
                  <a:pt x="845171" y="1252501"/>
                </a:lnTo>
                <a:lnTo>
                  <a:pt x="885667" y="1273492"/>
                </a:lnTo>
                <a:lnTo>
                  <a:pt x="926820" y="1293366"/>
                </a:lnTo>
                <a:lnTo>
                  <a:pt x="968609" y="1312103"/>
                </a:lnTo>
                <a:lnTo>
                  <a:pt x="1011015" y="1329683"/>
                </a:lnTo>
                <a:lnTo>
                  <a:pt x="1054016" y="1346086"/>
                </a:lnTo>
                <a:lnTo>
                  <a:pt x="1097594" y="1361292"/>
                </a:lnTo>
                <a:lnTo>
                  <a:pt x="1141727" y="1375281"/>
                </a:lnTo>
                <a:lnTo>
                  <a:pt x="1186397" y="1388032"/>
                </a:lnTo>
                <a:lnTo>
                  <a:pt x="1231583" y="1399527"/>
                </a:lnTo>
                <a:lnTo>
                  <a:pt x="1277264" y="1409744"/>
                </a:lnTo>
                <a:lnTo>
                  <a:pt x="1323422" y="1418663"/>
                </a:lnTo>
                <a:lnTo>
                  <a:pt x="1370035" y="1426266"/>
                </a:lnTo>
                <a:lnTo>
                  <a:pt x="1417085" y="1432531"/>
                </a:lnTo>
                <a:lnTo>
                  <a:pt x="1464550" y="1437439"/>
                </a:lnTo>
                <a:lnTo>
                  <a:pt x="1512411" y="1440969"/>
                </a:lnTo>
                <a:lnTo>
                  <a:pt x="1543182" y="1442330"/>
                </a:lnTo>
                <a:lnTo>
                  <a:pt x="1543182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7">
            <a:extLst>
              <a:ext uri="{FF2B5EF4-FFF2-40B4-BE49-F238E27FC236}">
                <a16:creationId xmlns:a16="http://schemas.microsoft.com/office/drawing/2014/main" id="{A1576CED-A088-AFE7-4AAB-C20FF6078A8D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sp>
        <p:nvSpPr>
          <p:cNvPr id="17" name="object 22">
            <a:extLst>
              <a:ext uri="{FF2B5EF4-FFF2-40B4-BE49-F238E27FC236}">
                <a16:creationId xmlns:a16="http://schemas.microsoft.com/office/drawing/2014/main" id="{E03713B6-C135-ABA4-3BC5-F9079321EC6B}"/>
              </a:ext>
            </a:extLst>
          </p:cNvPr>
          <p:cNvSpPr/>
          <p:nvPr userDrawn="1"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24">
            <a:extLst>
              <a:ext uri="{FF2B5EF4-FFF2-40B4-BE49-F238E27FC236}">
                <a16:creationId xmlns:a16="http://schemas.microsoft.com/office/drawing/2014/main" id="{7A0821A1-40CC-AB2D-C110-43C0AB9E228B}"/>
              </a:ext>
            </a:extLst>
          </p:cNvPr>
          <p:cNvGrpSpPr/>
          <p:nvPr userDrawn="1"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19" name="object 25">
              <a:extLst>
                <a:ext uri="{FF2B5EF4-FFF2-40B4-BE49-F238E27FC236}">
                  <a16:creationId xmlns:a16="http://schemas.microsoft.com/office/drawing/2014/main" id="{EA9A01B7-846C-DBB4-7BDC-427061A19B3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0" name="object 26">
              <a:extLst>
                <a:ext uri="{FF2B5EF4-FFF2-40B4-BE49-F238E27FC236}">
                  <a16:creationId xmlns:a16="http://schemas.microsoft.com/office/drawing/2014/main" id="{50321D20-D76C-363C-DF81-E5E103CE626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1" name="object 27">
              <a:extLst>
                <a:ext uri="{FF2B5EF4-FFF2-40B4-BE49-F238E27FC236}">
                  <a16:creationId xmlns:a16="http://schemas.microsoft.com/office/drawing/2014/main" id="{716C1BA8-E874-6165-D9A4-AE3A25F5CD1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2" name="object 28">
            <a:extLst>
              <a:ext uri="{FF2B5EF4-FFF2-40B4-BE49-F238E27FC236}">
                <a16:creationId xmlns:a16="http://schemas.microsoft.com/office/drawing/2014/main" id="{14B3E143-BC69-EC4C-4553-0DA01C4D129C}"/>
              </a:ext>
            </a:extLst>
          </p:cNvPr>
          <p:cNvGrpSpPr/>
          <p:nvPr userDrawn="1"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3" name="object 29">
              <a:extLst>
                <a:ext uri="{FF2B5EF4-FFF2-40B4-BE49-F238E27FC236}">
                  <a16:creationId xmlns:a16="http://schemas.microsoft.com/office/drawing/2014/main" id="{A71FC513-38C9-323C-BDBF-9F0C9778F92F}"/>
                </a:ext>
              </a:extLst>
            </p:cNvPr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0">
              <a:extLst>
                <a:ext uri="{FF2B5EF4-FFF2-40B4-BE49-F238E27FC236}">
                  <a16:creationId xmlns:a16="http://schemas.microsoft.com/office/drawing/2014/main" id="{34294853-377B-0426-7549-B272ACFFD8BC}"/>
                </a:ext>
              </a:extLst>
            </p:cNvPr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1">
              <a:extLst>
                <a:ext uri="{FF2B5EF4-FFF2-40B4-BE49-F238E27FC236}">
                  <a16:creationId xmlns:a16="http://schemas.microsoft.com/office/drawing/2014/main" id="{88E38D25-8166-6975-B1A4-31F0DEC89CB6}"/>
                </a:ext>
              </a:extLst>
            </p:cNvPr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46">
            <a:extLst>
              <a:ext uri="{FF2B5EF4-FFF2-40B4-BE49-F238E27FC236}">
                <a16:creationId xmlns:a16="http://schemas.microsoft.com/office/drawing/2014/main" id="{01FB6B1A-401C-A5E0-33C8-3F68525BC815}"/>
              </a:ext>
            </a:extLst>
          </p:cNvPr>
          <p:cNvGrpSpPr/>
          <p:nvPr userDrawn="1"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27" name="object 47">
              <a:extLst>
                <a:ext uri="{FF2B5EF4-FFF2-40B4-BE49-F238E27FC236}">
                  <a16:creationId xmlns:a16="http://schemas.microsoft.com/office/drawing/2014/main" id="{77EAEC4C-CAA9-5262-F878-88A53667FE4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28" name="object 48">
              <a:extLst>
                <a:ext uri="{FF2B5EF4-FFF2-40B4-BE49-F238E27FC236}">
                  <a16:creationId xmlns:a16="http://schemas.microsoft.com/office/drawing/2014/main" id="{C487B119-CA0A-F379-2969-288CFEB2547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29" name="object 49">
              <a:extLst>
                <a:ext uri="{FF2B5EF4-FFF2-40B4-BE49-F238E27FC236}">
                  <a16:creationId xmlns:a16="http://schemas.microsoft.com/office/drawing/2014/main" id="{74938F17-AFAF-E0C1-FF35-7F16218FC88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30" name="object 50">
              <a:extLst>
                <a:ext uri="{FF2B5EF4-FFF2-40B4-BE49-F238E27FC236}">
                  <a16:creationId xmlns:a16="http://schemas.microsoft.com/office/drawing/2014/main" id="{4093971D-0EFE-81DC-65DA-188ABA134D3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31" name="object 51">
              <a:extLst>
                <a:ext uri="{FF2B5EF4-FFF2-40B4-BE49-F238E27FC236}">
                  <a16:creationId xmlns:a16="http://schemas.microsoft.com/office/drawing/2014/main" id="{A48B022C-EA9E-18E1-4509-C19720EB4393}"/>
                </a:ext>
              </a:extLst>
            </p:cNvPr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52">
              <a:extLst>
                <a:ext uri="{FF2B5EF4-FFF2-40B4-BE49-F238E27FC236}">
                  <a16:creationId xmlns:a16="http://schemas.microsoft.com/office/drawing/2014/main" id="{4AFDBDF4-2D34-AD56-0F5C-84025A323269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33" name="object 53">
              <a:extLst>
                <a:ext uri="{FF2B5EF4-FFF2-40B4-BE49-F238E27FC236}">
                  <a16:creationId xmlns:a16="http://schemas.microsoft.com/office/drawing/2014/main" id="{04C1D6C7-3ECE-A402-D9B8-FAFB24433B3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34" name="object 54">
              <a:extLst>
                <a:ext uri="{FF2B5EF4-FFF2-40B4-BE49-F238E27FC236}">
                  <a16:creationId xmlns:a16="http://schemas.microsoft.com/office/drawing/2014/main" id="{1E10131A-F2E0-0B8C-B6D5-90C80D276C2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35" name="object 55">
              <a:extLst>
                <a:ext uri="{FF2B5EF4-FFF2-40B4-BE49-F238E27FC236}">
                  <a16:creationId xmlns:a16="http://schemas.microsoft.com/office/drawing/2014/main" id="{FABF23FF-9576-E0BF-047D-36C17E5B792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36" name="object 56">
              <a:extLst>
                <a:ext uri="{FF2B5EF4-FFF2-40B4-BE49-F238E27FC236}">
                  <a16:creationId xmlns:a16="http://schemas.microsoft.com/office/drawing/2014/main" id="{10FC19D0-D8A8-C42B-4E27-A24B132660B6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37" name="object 57">
              <a:extLst>
                <a:ext uri="{FF2B5EF4-FFF2-40B4-BE49-F238E27FC236}">
                  <a16:creationId xmlns:a16="http://schemas.microsoft.com/office/drawing/2014/main" id="{5FD99B1E-FD58-3183-7649-25AC5F8167E0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38" name="object 58">
              <a:extLst>
                <a:ext uri="{FF2B5EF4-FFF2-40B4-BE49-F238E27FC236}">
                  <a16:creationId xmlns:a16="http://schemas.microsoft.com/office/drawing/2014/main" id="{077C6DE8-D043-F1EF-E1F1-7313B10FDBED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39" name="object 59">
            <a:extLst>
              <a:ext uri="{FF2B5EF4-FFF2-40B4-BE49-F238E27FC236}">
                <a16:creationId xmlns:a16="http://schemas.microsoft.com/office/drawing/2014/main" id="{5FF33A51-2B18-7AA3-E0F6-E7A29BC8B17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702091" y="10458657"/>
            <a:ext cx="213359" cy="2870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  <p:sp>
        <p:nvSpPr>
          <p:cNvPr id="40" name="object 60">
            <a:extLst>
              <a:ext uri="{FF2B5EF4-FFF2-40B4-BE49-F238E27FC236}">
                <a16:creationId xmlns:a16="http://schemas.microsoft.com/office/drawing/2014/main" id="{849CE471-BCDE-B8C8-24BB-6877B8957E0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226447" y="10459254"/>
            <a:ext cx="3880485" cy="2870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 dirty="0"/>
              <a:t>HIGH</a:t>
            </a:r>
            <a:r>
              <a:rPr spc="365" dirty="0"/>
              <a:t> </a:t>
            </a:r>
            <a:r>
              <a:rPr spc="160" dirty="0"/>
              <a:t>PERFORMANCE</a:t>
            </a:r>
            <a:r>
              <a:rPr spc="365" dirty="0"/>
              <a:t> </a:t>
            </a:r>
            <a:r>
              <a:rPr spc="135" dirty="0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41" name="object 22">
            <a:extLst>
              <a:ext uri="{FF2B5EF4-FFF2-40B4-BE49-F238E27FC236}">
                <a16:creationId xmlns:a16="http://schemas.microsoft.com/office/drawing/2014/main" id="{EB17F4BB-55F3-4882-5290-AA62552915F0}"/>
              </a:ext>
            </a:extLst>
          </p:cNvPr>
          <p:cNvSpPr/>
          <p:nvPr userDrawn="1"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2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065047" y="0"/>
            <a:ext cx="1310640" cy="260985"/>
          </a:xfrm>
          <a:custGeom>
            <a:avLst/>
            <a:gdLst/>
            <a:ahLst/>
            <a:cxnLst/>
            <a:rect l="l" t="t" r="r" b="b"/>
            <a:pathLst>
              <a:path w="1310639" h="260985">
                <a:moveTo>
                  <a:pt x="1310515" y="0"/>
                </a:moveTo>
                <a:lnTo>
                  <a:pt x="0" y="0"/>
                </a:lnTo>
                <a:lnTo>
                  <a:pt x="0" y="260986"/>
                </a:lnTo>
                <a:lnTo>
                  <a:pt x="1310515" y="260986"/>
                </a:lnTo>
                <a:lnTo>
                  <a:pt x="131051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44140" y="0"/>
            <a:ext cx="517525" cy="765810"/>
          </a:xfrm>
          <a:custGeom>
            <a:avLst/>
            <a:gdLst/>
            <a:ahLst/>
            <a:cxnLst/>
            <a:rect l="l" t="t" r="r" b="b"/>
            <a:pathLst>
              <a:path w="517525" h="765810">
                <a:moveTo>
                  <a:pt x="517387" y="0"/>
                </a:moveTo>
                <a:lnTo>
                  <a:pt x="0" y="0"/>
                </a:lnTo>
                <a:lnTo>
                  <a:pt x="0" y="765547"/>
                </a:lnTo>
                <a:lnTo>
                  <a:pt x="517387" y="765547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878840" cy="1240155"/>
          </a:xfrm>
          <a:custGeom>
            <a:avLst/>
            <a:gdLst/>
            <a:ahLst/>
            <a:cxnLst/>
            <a:rect l="l" t="t" r="r" b="b"/>
            <a:pathLst>
              <a:path w="878840" h="1240155">
                <a:moveTo>
                  <a:pt x="859209" y="0"/>
                </a:moveTo>
                <a:lnTo>
                  <a:pt x="0" y="0"/>
                </a:lnTo>
                <a:lnTo>
                  <a:pt x="0" y="1239894"/>
                </a:lnTo>
                <a:lnTo>
                  <a:pt x="60426" y="1228210"/>
                </a:lnTo>
                <a:lnTo>
                  <a:pt x="105389" y="1216908"/>
                </a:lnTo>
                <a:lnTo>
                  <a:pt x="149564" y="1203702"/>
                </a:lnTo>
                <a:lnTo>
                  <a:pt x="192903" y="1188639"/>
                </a:lnTo>
                <a:lnTo>
                  <a:pt x="235361" y="1171764"/>
                </a:lnTo>
                <a:lnTo>
                  <a:pt x="276891" y="1153125"/>
                </a:lnTo>
                <a:lnTo>
                  <a:pt x="317446" y="1132767"/>
                </a:lnTo>
                <a:lnTo>
                  <a:pt x="356981" y="1110737"/>
                </a:lnTo>
                <a:lnTo>
                  <a:pt x="395447" y="1087082"/>
                </a:lnTo>
                <a:lnTo>
                  <a:pt x="432800" y="1061849"/>
                </a:lnTo>
                <a:lnTo>
                  <a:pt x="468993" y="1035082"/>
                </a:lnTo>
                <a:lnTo>
                  <a:pt x="503978" y="1006830"/>
                </a:lnTo>
                <a:lnTo>
                  <a:pt x="537710" y="977139"/>
                </a:lnTo>
                <a:lnTo>
                  <a:pt x="570142" y="946054"/>
                </a:lnTo>
                <a:lnTo>
                  <a:pt x="601227" y="913623"/>
                </a:lnTo>
                <a:lnTo>
                  <a:pt x="630920" y="879892"/>
                </a:lnTo>
                <a:lnTo>
                  <a:pt x="659173" y="844907"/>
                </a:lnTo>
                <a:lnTo>
                  <a:pt x="685940" y="808715"/>
                </a:lnTo>
                <a:lnTo>
                  <a:pt x="711175" y="771362"/>
                </a:lnTo>
                <a:lnTo>
                  <a:pt x="734831" y="732896"/>
                </a:lnTo>
                <a:lnTo>
                  <a:pt x="756862" y="693361"/>
                </a:lnTo>
                <a:lnTo>
                  <a:pt x="777221" y="652806"/>
                </a:lnTo>
                <a:lnTo>
                  <a:pt x="795862" y="611275"/>
                </a:lnTo>
                <a:lnTo>
                  <a:pt x="812737" y="568816"/>
                </a:lnTo>
                <a:lnTo>
                  <a:pt x="827802" y="525476"/>
                </a:lnTo>
                <a:lnTo>
                  <a:pt x="841009" y="481300"/>
                </a:lnTo>
                <a:lnTo>
                  <a:pt x="852311" y="436335"/>
                </a:lnTo>
                <a:lnTo>
                  <a:pt x="861663" y="390628"/>
                </a:lnTo>
                <a:lnTo>
                  <a:pt x="869017" y="344225"/>
                </a:lnTo>
                <a:lnTo>
                  <a:pt x="874328" y="297172"/>
                </a:lnTo>
                <a:lnTo>
                  <a:pt x="877549" y="249517"/>
                </a:lnTo>
                <a:lnTo>
                  <a:pt x="878632" y="201304"/>
                </a:lnTo>
                <a:lnTo>
                  <a:pt x="877549" y="153096"/>
                </a:lnTo>
                <a:lnTo>
                  <a:pt x="874328" y="105443"/>
                </a:lnTo>
                <a:lnTo>
                  <a:pt x="869017" y="58394"/>
                </a:lnTo>
                <a:lnTo>
                  <a:pt x="861663" y="11993"/>
                </a:lnTo>
                <a:lnTo>
                  <a:pt x="859209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183823" y="0"/>
            <a:ext cx="1390650" cy="264160"/>
          </a:xfrm>
          <a:custGeom>
            <a:avLst/>
            <a:gdLst/>
            <a:ahLst/>
            <a:cxnLst/>
            <a:rect l="l" t="t" r="r" b="b"/>
            <a:pathLst>
              <a:path w="1390650" h="264160">
                <a:moveTo>
                  <a:pt x="1390303" y="0"/>
                </a:moveTo>
                <a:lnTo>
                  <a:pt x="0" y="0"/>
                </a:lnTo>
                <a:lnTo>
                  <a:pt x="0" y="264096"/>
                </a:lnTo>
                <a:lnTo>
                  <a:pt x="1390303" y="264096"/>
                </a:lnTo>
                <a:lnTo>
                  <a:pt x="1390303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7152315" y="0"/>
            <a:ext cx="709295" cy="271145"/>
          </a:xfrm>
          <a:custGeom>
            <a:avLst/>
            <a:gdLst/>
            <a:ahLst/>
            <a:cxnLst/>
            <a:rect l="l" t="t" r="r" b="b"/>
            <a:pathLst>
              <a:path w="709294" h="271145">
                <a:moveTo>
                  <a:pt x="708711" y="0"/>
                </a:moveTo>
                <a:lnTo>
                  <a:pt x="0" y="0"/>
                </a:lnTo>
                <a:lnTo>
                  <a:pt x="0" y="270839"/>
                </a:lnTo>
                <a:lnTo>
                  <a:pt x="708711" y="270839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885331" y="1804730"/>
            <a:ext cx="219075" cy="2380615"/>
          </a:xfrm>
          <a:custGeom>
            <a:avLst/>
            <a:gdLst/>
            <a:ahLst/>
            <a:cxnLst/>
            <a:rect l="l" t="t" r="r" b="b"/>
            <a:pathLst>
              <a:path w="219075" h="2380615">
                <a:moveTo>
                  <a:pt x="218768" y="0"/>
                </a:moveTo>
                <a:lnTo>
                  <a:pt x="0" y="0"/>
                </a:lnTo>
                <a:lnTo>
                  <a:pt x="0" y="2380472"/>
                </a:lnTo>
                <a:lnTo>
                  <a:pt x="218768" y="2380472"/>
                </a:lnTo>
                <a:lnTo>
                  <a:pt x="21876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9027593" y="0"/>
            <a:ext cx="1076960" cy="1290955"/>
          </a:xfrm>
          <a:custGeom>
            <a:avLst/>
            <a:gdLst/>
            <a:ahLst/>
            <a:cxnLst/>
            <a:rect l="l" t="t" r="r" b="b"/>
            <a:pathLst>
              <a:path w="1076959" h="1290955">
                <a:moveTo>
                  <a:pt x="1076505" y="0"/>
                </a:moveTo>
                <a:lnTo>
                  <a:pt x="14360" y="0"/>
                </a:lnTo>
                <a:lnTo>
                  <a:pt x="9134" y="34830"/>
                </a:lnTo>
                <a:lnTo>
                  <a:pt x="4087" y="82042"/>
                </a:lnTo>
                <a:lnTo>
                  <a:pt x="1028" y="129821"/>
                </a:lnTo>
                <a:lnTo>
                  <a:pt x="0" y="178125"/>
                </a:lnTo>
                <a:lnTo>
                  <a:pt x="1028" y="226429"/>
                </a:lnTo>
                <a:lnTo>
                  <a:pt x="4087" y="274208"/>
                </a:lnTo>
                <a:lnTo>
                  <a:pt x="9134" y="321419"/>
                </a:lnTo>
                <a:lnTo>
                  <a:pt x="16126" y="368021"/>
                </a:lnTo>
                <a:lnTo>
                  <a:pt x="25024" y="413972"/>
                </a:lnTo>
                <a:lnTo>
                  <a:pt x="35784" y="459231"/>
                </a:lnTo>
                <a:lnTo>
                  <a:pt x="48365" y="503755"/>
                </a:lnTo>
                <a:lnTo>
                  <a:pt x="62725" y="547502"/>
                </a:lnTo>
                <a:lnTo>
                  <a:pt x="78822" y="590431"/>
                </a:lnTo>
                <a:lnTo>
                  <a:pt x="96615" y="632501"/>
                </a:lnTo>
                <a:lnTo>
                  <a:pt x="116061" y="673669"/>
                </a:lnTo>
                <a:lnTo>
                  <a:pt x="137120" y="713893"/>
                </a:lnTo>
                <a:lnTo>
                  <a:pt x="159749" y="753132"/>
                </a:lnTo>
                <a:lnTo>
                  <a:pt x="183906" y="791344"/>
                </a:lnTo>
                <a:lnTo>
                  <a:pt x="209550" y="828487"/>
                </a:lnTo>
                <a:lnTo>
                  <a:pt x="236639" y="864520"/>
                </a:lnTo>
                <a:lnTo>
                  <a:pt x="265130" y="899400"/>
                </a:lnTo>
                <a:lnTo>
                  <a:pt x="294983" y="933087"/>
                </a:lnTo>
                <a:lnTo>
                  <a:pt x="326156" y="965537"/>
                </a:lnTo>
                <a:lnTo>
                  <a:pt x="358606" y="996709"/>
                </a:lnTo>
                <a:lnTo>
                  <a:pt x="392292" y="1026562"/>
                </a:lnTo>
                <a:lnTo>
                  <a:pt x="427173" y="1055054"/>
                </a:lnTo>
                <a:lnTo>
                  <a:pt x="463205" y="1082143"/>
                </a:lnTo>
                <a:lnTo>
                  <a:pt x="500348" y="1107787"/>
                </a:lnTo>
                <a:lnTo>
                  <a:pt x="538561" y="1131944"/>
                </a:lnTo>
                <a:lnTo>
                  <a:pt x="577800" y="1154573"/>
                </a:lnTo>
                <a:lnTo>
                  <a:pt x="618024" y="1175631"/>
                </a:lnTo>
                <a:lnTo>
                  <a:pt x="659192" y="1195078"/>
                </a:lnTo>
                <a:lnTo>
                  <a:pt x="701261" y="1212871"/>
                </a:lnTo>
                <a:lnTo>
                  <a:pt x="744191" y="1228968"/>
                </a:lnTo>
                <a:lnTo>
                  <a:pt x="787938" y="1243328"/>
                </a:lnTo>
                <a:lnTo>
                  <a:pt x="832462" y="1255909"/>
                </a:lnTo>
                <a:lnTo>
                  <a:pt x="877720" y="1266669"/>
                </a:lnTo>
                <a:lnTo>
                  <a:pt x="923671" y="1275566"/>
                </a:lnTo>
                <a:lnTo>
                  <a:pt x="970273" y="1282559"/>
                </a:lnTo>
                <a:lnTo>
                  <a:pt x="1017485" y="1287606"/>
                </a:lnTo>
                <a:lnTo>
                  <a:pt x="1065263" y="1290664"/>
                </a:lnTo>
                <a:lnTo>
                  <a:pt x="1076505" y="1290904"/>
                </a:lnTo>
                <a:lnTo>
                  <a:pt x="1076505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C59C58"/>
                </a:solidFill>
                <a:latin typeface="Gotham Bold"/>
                <a:cs typeface="Gotham Bold"/>
              </a:defRPr>
            </a:lvl1pPr>
          </a:lstStyle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72809332-4F30-6CB9-D8B4-5BD1BCB00C40}"/>
              </a:ext>
            </a:extLst>
          </p:cNvPr>
          <p:cNvSpPr/>
          <p:nvPr userDrawn="1"/>
        </p:nvSpPr>
        <p:spPr>
          <a:xfrm>
            <a:off x="2361854" y="0"/>
            <a:ext cx="1310640" cy="409575"/>
          </a:xfrm>
          <a:custGeom>
            <a:avLst/>
            <a:gdLst/>
            <a:ahLst/>
            <a:cxnLst/>
            <a:rect l="l" t="t" r="r" b="b"/>
            <a:pathLst>
              <a:path w="1310639" h="409575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D30C710-1E55-ECB4-0094-FC2CB82DC46A}"/>
              </a:ext>
            </a:extLst>
          </p:cNvPr>
          <p:cNvSpPr/>
          <p:nvPr userDrawn="1"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3D2FD072-672C-4394-D423-AF2188A658F4}"/>
              </a:ext>
            </a:extLst>
          </p:cNvPr>
          <p:cNvSpPr/>
          <p:nvPr userDrawn="1"/>
        </p:nvSpPr>
        <p:spPr>
          <a:xfrm>
            <a:off x="0" y="0"/>
            <a:ext cx="1176020" cy="1403350"/>
          </a:xfrm>
          <a:custGeom>
            <a:avLst/>
            <a:gdLst/>
            <a:ahLst/>
            <a:cxnLst/>
            <a:rect l="l" t="t" r="r" b="b"/>
            <a:pathLst>
              <a:path w="1176020" h="1403350">
                <a:moveTo>
                  <a:pt x="1115729" y="0"/>
                </a:moveTo>
                <a:lnTo>
                  <a:pt x="0" y="0"/>
                </a:lnTo>
                <a:lnTo>
                  <a:pt x="0" y="1395656"/>
                </a:lnTo>
                <a:lnTo>
                  <a:pt x="26358" y="1398631"/>
                </a:lnTo>
                <a:lnTo>
                  <a:pt x="74011" y="1401851"/>
                </a:lnTo>
                <a:lnTo>
                  <a:pt x="122220" y="1402935"/>
                </a:lnTo>
                <a:lnTo>
                  <a:pt x="170429" y="1401851"/>
                </a:lnTo>
                <a:lnTo>
                  <a:pt x="218081" y="1398631"/>
                </a:lnTo>
                <a:lnTo>
                  <a:pt x="265132" y="1393320"/>
                </a:lnTo>
                <a:lnTo>
                  <a:pt x="311532" y="1385967"/>
                </a:lnTo>
                <a:lnTo>
                  <a:pt x="357238" y="1376616"/>
                </a:lnTo>
                <a:lnTo>
                  <a:pt x="402201" y="1365314"/>
                </a:lnTo>
                <a:lnTo>
                  <a:pt x="446376" y="1352108"/>
                </a:lnTo>
                <a:lnTo>
                  <a:pt x="489715" y="1337045"/>
                </a:lnTo>
                <a:lnTo>
                  <a:pt x="532173" y="1320170"/>
                </a:lnTo>
                <a:lnTo>
                  <a:pt x="573703" y="1301531"/>
                </a:lnTo>
                <a:lnTo>
                  <a:pt x="614258" y="1281173"/>
                </a:lnTo>
                <a:lnTo>
                  <a:pt x="653793" y="1259143"/>
                </a:lnTo>
                <a:lnTo>
                  <a:pt x="692259" y="1235488"/>
                </a:lnTo>
                <a:lnTo>
                  <a:pt x="729612" y="1210254"/>
                </a:lnTo>
                <a:lnTo>
                  <a:pt x="765805" y="1183488"/>
                </a:lnTo>
                <a:lnTo>
                  <a:pt x="800790" y="1155236"/>
                </a:lnTo>
                <a:lnTo>
                  <a:pt x="834522" y="1125545"/>
                </a:lnTo>
                <a:lnTo>
                  <a:pt x="866954" y="1094460"/>
                </a:lnTo>
                <a:lnTo>
                  <a:pt x="898039" y="1062029"/>
                </a:lnTo>
                <a:lnTo>
                  <a:pt x="927732" y="1028298"/>
                </a:lnTo>
                <a:lnTo>
                  <a:pt x="955985" y="993313"/>
                </a:lnTo>
                <a:lnTo>
                  <a:pt x="982752" y="957121"/>
                </a:lnTo>
                <a:lnTo>
                  <a:pt x="1007987" y="919768"/>
                </a:lnTo>
                <a:lnTo>
                  <a:pt x="1031643" y="881302"/>
                </a:lnTo>
                <a:lnTo>
                  <a:pt x="1053674" y="841767"/>
                </a:lnTo>
                <a:lnTo>
                  <a:pt x="1074033" y="801212"/>
                </a:lnTo>
                <a:lnTo>
                  <a:pt x="1092674" y="759681"/>
                </a:lnTo>
                <a:lnTo>
                  <a:pt x="1109549" y="717222"/>
                </a:lnTo>
                <a:lnTo>
                  <a:pt x="1124614" y="673882"/>
                </a:lnTo>
                <a:lnTo>
                  <a:pt x="1137821" y="629706"/>
                </a:lnTo>
                <a:lnTo>
                  <a:pt x="1149123" y="584741"/>
                </a:lnTo>
                <a:lnTo>
                  <a:pt x="1158475" y="539034"/>
                </a:lnTo>
                <a:lnTo>
                  <a:pt x="1165829" y="492631"/>
                </a:lnTo>
                <a:lnTo>
                  <a:pt x="1171140" y="445578"/>
                </a:lnTo>
                <a:lnTo>
                  <a:pt x="1174360" y="397923"/>
                </a:lnTo>
                <a:lnTo>
                  <a:pt x="1175444" y="349710"/>
                </a:lnTo>
                <a:lnTo>
                  <a:pt x="1174360" y="301502"/>
                </a:lnTo>
                <a:lnTo>
                  <a:pt x="1171140" y="253849"/>
                </a:lnTo>
                <a:lnTo>
                  <a:pt x="1165829" y="206799"/>
                </a:lnTo>
                <a:lnTo>
                  <a:pt x="1158475" y="160399"/>
                </a:lnTo>
                <a:lnTo>
                  <a:pt x="1149123" y="114695"/>
                </a:lnTo>
                <a:lnTo>
                  <a:pt x="1137821" y="69732"/>
                </a:lnTo>
                <a:lnTo>
                  <a:pt x="1124614" y="25559"/>
                </a:lnTo>
                <a:lnTo>
                  <a:pt x="1115729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AF936B4B-B090-C1C0-DE4D-0D61FCD78B08}"/>
              </a:ext>
            </a:extLst>
          </p:cNvPr>
          <p:cNvGrpSpPr/>
          <p:nvPr userDrawn="1"/>
        </p:nvGrpSpPr>
        <p:grpSpPr>
          <a:xfrm>
            <a:off x="8074596" y="10594861"/>
            <a:ext cx="3604895" cy="713740"/>
            <a:chOff x="8074596" y="10594861"/>
            <a:chExt cx="3604895" cy="713740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ACA42C8-3B5B-4145-9075-A2C45509CCF5}"/>
                </a:ext>
              </a:extLst>
            </p:cNvPr>
            <p:cNvSpPr/>
            <p:nvPr/>
          </p:nvSpPr>
          <p:spPr>
            <a:xfrm>
              <a:off x="8074596" y="10750230"/>
              <a:ext cx="3374390" cy="558800"/>
            </a:xfrm>
            <a:custGeom>
              <a:avLst/>
              <a:gdLst/>
              <a:ahLst/>
              <a:cxnLst/>
              <a:rect l="l" t="t" r="r" b="b"/>
              <a:pathLst>
                <a:path w="3374390" h="558800">
                  <a:moveTo>
                    <a:pt x="1687025" y="0"/>
                  </a:moveTo>
                  <a:lnTo>
                    <a:pt x="1637872" y="416"/>
                  </a:lnTo>
                  <a:lnTo>
                    <a:pt x="1588926" y="1660"/>
                  </a:lnTo>
                  <a:lnTo>
                    <a:pt x="1540195" y="3725"/>
                  </a:lnTo>
                  <a:lnTo>
                    <a:pt x="1491685" y="6604"/>
                  </a:lnTo>
                  <a:lnTo>
                    <a:pt x="1443405" y="10291"/>
                  </a:lnTo>
                  <a:lnTo>
                    <a:pt x="1395360" y="14778"/>
                  </a:lnTo>
                  <a:lnTo>
                    <a:pt x="1347558" y="20059"/>
                  </a:lnTo>
                  <a:lnTo>
                    <a:pt x="1300007" y="26126"/>
                  </a:lnTo>
                  <a:lnTo>
                    <a:pt x="1252713" y="32973"/>
                  </a:lnTo>
                  <a:lnTo>
                    <a:pt x="1205682" y="40593"/>
                  </a:lnTo>
                  <a:lnTo>
                    <a:pt x="1158924" y="48978"/>
                  </a:lnTo>
                  <a:lnTo>
                    <a:pt x="1112443" y="58123"/>
                  </a:lnTo>
                  <a:lnTo>
                    <a:pt x="1066249" y="68020"/>
                  </a:lnTo>
                  <a:lnTo>
                    <a:pt x="1020346" y="78663"/>
                  </a:lnTo>
                  <a:lnTo>
                    <a:pt x="974744" y="90044"/>
                  </a:lnTo>
                  <a:lnTo>
                    <a:pt x="929448" y="102157"/>
                  </a:lnTo>
                  <a:lnTo>
                    <a:pt x="884465" y="114994"/>
                  </a:lnTo>
                  <a:lnTo>
                    <a:pt x="839804" y="128549"/>
                  </a:lnTo>
                  <a:lnTo>
                    <a:pt x="795471" y="142815"/>
                  </a:lnTo>
                  <a:lnTo>
                    <a:pt x="751472" y="157785"/>
                  </a:lnTo>
                  <a:lnTo>
                    <a:pt x="707816" y="173453"/>
                  </a:lnTo>
                  <a:lnTo>
                    <a:pt x="664509" y="189810"/>
                  </a:lnTo>
                  <a:lnTo>
                    <a:pt x="621558" y="206851"/>
                  </a:lnTo>
                  <a:lnTo>
                    <a:pt x="578971" y="224569"/>
                  </a:lnTo>
                  <a:lnTo>
                    <a:pt x="536754" y="242956"/>
                  </a:lnTo>
                  <a:lnTo>
                    <a:pt x="494914" y="262007"/>
                  </a:lnTo>
                  <a:lnTo>
                    <a:pt x="453459" y="281713"/>
                  </a:lnTo>
                  <a:lnTo>
                    <a:pt x="412396" y="302068"/>
                  </a:lnTo>
                  <a:lnTo>
                    <a:pt x="371731" y="323065"/>
                  </a:lnTo>
                  <a:lnTo>
                    <a:pt x="331472" y="344698"/>
                  </a:lnTo>
                  <a:lnTo>
                    <a:pt x="291626" y="366959"/>
                  </a:lnTo>
                  <a:lnTo>
                    <a:pt x="252200" y="389841"/>
                  </a:lnTo>
                  <a:lnTo>
                    <a:pt x="213201" y="413338"/>
                  </a:lnTo>
                  <a:lnTo>
                    <a:pt x="174636" y="437443"/>
                  </a:lnTo>
                  <a:lnTo>
                    <a:pt x="136512" y="462149"/>
                  </a:lnTo>
                  <a:lnTo>
                    <a:pt x="98836" y="487449"/>
                  </a:lnTo>
                  <a:lnTo>
                    <a:pt x="61616" y="513336"/>
                  </a:lnTo>
                  <a:lnTo>
                    <a:pt x="24858" y="539803"/>
                  </a:lnTo>
                  <a:lnTo>
                    <a:pt x="0" y="558326"/>
                  </a:lnTo>
                  <a:lnTo>
                    <a:pt x="3374034" y="558326"/>
                  </a:lnTo>
                  <a:lnTo>
                    <a:pt x="3312419" y="513336"/>
                  </a:lnTo>
                  <a:lnTo>
                    <a:pt x="3275198" y="487449"/>
                  </a:lnTo>
                  <a:lnTo>
                    <a:pt x="3237523" y="462149"/>
                  </a:lnTo>
                  <a:lnTo>
                    <a:pt x="3199399" y="437443"/>
                  </a:lnTo>
                  <a:lnTo>
                    <a:pt x="3160835" y="413338"/>
                  </a:lnTo>
                  <a:lnTo>
                    <a:pt x="3121836" y="389841"/>
                  </a:lnTo>
                  <a:lnTo>
                    <a:pt x="3082410" y="366959"/>
                  </a:lnTo>
                  <a:lnTo>
                    <a:pt x="3042564" y="344698"/>
                  </a:lnTo>
                  <a:lnTo>
                    <a:pt x="3002306" y="323065"/>
                  </a:lnTo>
                  <a:lnTo>
                    <a:pt x="2961641" y="302068"/>
                  </a:lnTo>
                  <a:lnTo>
                    <a:pt x="2920578" y="281713"/>
                  </a:lnTo>
                  <a:lnTo>
                    <a:pt x="2879123" y="262007"/>
                  </a:lnTo>
                  <a:lnTo>
                    <a:pt x="2837284" y="242956"/>
                  </a:lnTo>
                  <a:lnTo>
                    <a:pt x="2795067" y="224569"/>
                  </a:lnTo>
                  <a:lnTo>
                    <a:pt x="2752480" y="206851"/>
                  </a:lnTo>
                  <a:lnTo>
                    <a:pt x="2709530" y="189810"/>
                  </a:lnTo>
                  <a:lnTo>
                    <a:pt x="2666223" y="173453"/>
                  </a:lnTo>
                  <a:lnTo>
                    <a:pt x="2622567" y="157785"/>
                  </a:lnTo>
                  <a:lnTo>
                    <a:pt x="2578569" y="142815"/>
                  </a:lnTo>
                  <a:lnTo>
                    <a:pt x="2534237" y="128549"/>
                  </a:lnTo>
                  <a:lnTo>
                    <a:pt x="2489576" y="114994"/>
                  </a:lnTo>
                  <a:lnTo>
                    <a:pt x="2444594" y="102157"/>
                  </a:lnTo>
                  <a:lnTo>
                    <a:pt x="2399299" y="90044"/>
                  </a:lnTo>
                  <a:lnTo>
                    <a:pt x="2353696" y="78663"/>
                  </a:lnTo>
                  <a:lnTo>
                    <a:pt x="2307795" y="68020"/>
                  </a:lnTo>
                  <a:lnTo>
                    <a:pt x="2261600" y="58123"/>
                  </a:lnTo>
                  <a:lnTo>
                    <a:pt x="2215120" y="48978"/>
                  </a:lnTo>
                  <a:lnTo>
                    <a:pt x="2168362" y="40593"/>
                  </a:lnTo>
                  <a:lnTo>
                    <a:pt x="2121333" y="32973"/>
                  </a:lnTo>
                  <a:lnTo>
                    <a:pt x="2074039" y="26126"/>
                  </a:lnTo>
                  <a:lnTo>
                    <a:pt x="2026488" y="20059"/>
                  </a:lnTo>
                  <a:lnTo>
                    <a:pt x="1978687" y="14778"/>
                  </a:lnTo>
                  <a:lnTo>
                    <a:pt x="1930643" y="10291"/>
                  </a:lnTo>
                  <a:lnTo>
                    <a:pt x="1882363" y="6604"/>
                  </a:lnTo>
                  <a:lnTo>
                    <a:pt x="1833854" y="3725"/>
                  </a:lnTo>
                  <a:lnTo>
                    <a:pt x="1785124" y="1660"/>
                  </a:lnTo>
                  <a:lnTo>
                    <a:pt x="1736178" y="416"/>
                  </a:lnTo>
                  <a:lnTo>
                    <a:pt x="1687025" y="0"/>
                  </a:lnTo>
                  <a:close/>
                </a:path>
              </a:pathLst>
            </a:custGeom>
            <a:solidFill>
              <a:srgbClr val="0D4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BCBD44A7-337D-76A6-69A0-9755D1FE7D0F}"/>
                </a:ext>
              </a:extLst>
            </p:cNvPr>
            <p:cNvSpPr/>
            <p:nvPr/>
          </p:nvSpPr>
          <p:spPr>
            <a:xfrm>
              <a:off x="11059160" y="10594861"/>
              <a:ext cx="620395" cy="713740"/>
            </a:xfrm>
            <a:custGeom>
              <a:avLst/>
              <a:gdLst/>
              <a:ahLst/>
              <a:cxnLst/>
              <a:rect l="l" t="t" r="r" b="b"/>
              <a:pathLst>
                <a:path w="620395" h="713740">
                  <a:moveTo>
                    <a:pt x="620274" y="0"/>
                  </a:moveTo>
                  <a:lnTo>
                    <a:pt x="0" y="0"/>
                  </a:lnTo>
                  <a:lnTo>
                    <a:pt x="0" y="713695"/>
                  </a:lnTo>
                  <a:lnTo>
                    <a:pt x="620274" y="713695"/>
                  </a:lnTo>
                  <a:lnTo>
                    <a:pt x="620274" y="0"/>
                  </a:lnTo>
                  <a:close/>
                </a:path>
              </a:pathLst>
            </a:custGeom>
            <a:solidFill>
              <a:srgbClr val="E5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FC721C09-9AE3-B232-E5B3-0B3DE7A8B5BC}"/>
              </a:ext>
            </a:extLst>
          </p:cNvPr>
          <p:cNvSpPr/>
          <p:nvPr userDrawn="1"/>
        </p:nvSpPr>
        <p:spPr>
          <a:xfrm>
            <a:off x="12181335" y="10865910"/>
            <a:ext cx="1073150" cy="443230"/>
          </a:xfrm>
          <a:custGeom>
            <a:avLst/>
            <a:gdLst/>
            <a:ahLst/>
            <a:cxnLst/>
            <a:rect l="l" t="t" r="r" b="b"/>
            <a:pathLst>
              <a:path w="1073150" h="443229">
                <a:moveTo>
                  <a:pt x="1072993" y="0"/>
                </a:moveTo>
                <a:lnTo>
                  <a:pt x="0" y="0"/>
                </a:lnTo>
                <a:lnTo>
                  <a:pt x="0" y="442646"/>
                </a:lnTo>
                <a:lnTo>
                  <a:pt x="1072993" y="442646"/>
                </a:lnTo>
                <a:lnTo>
                  <a:pt x="1072993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0180509E-1292-88B6-4032-0619EDA08DE8}"/>
              </a:ext>
            </a:extLst>
          </p:cNvPr>
          <p:cNvSpPr/>
          <p:nvPr userDrawn="1"/>
        </p:nvSpPr>
        <p:spPr>
          <a:xfrm>
            <a:off x="16756184" y="0"/>
            <a:ext cx="1418590" cy="669290"/>
          </a:xfrm>
          <a:custGeom>
            <a:avLst/>
            <a:gdLst/>
            <a:ahLst/>
            <a:cxnLst/>
            <a:rect l="l" t="t" r="r" b="b"/>
            <a:pathLst>
              <a:path w="1418590" h="669290">
                <a:moveTo>
                  <a:pt x="1418316" y="0"/>
                </a:moveTo>
                <a:lnTo>
                  <a:pt x="0" y="0"/>
                </a:lnTo>
                <a:lnTo>
                  <a:pt x="232" y="6901"/>
                </a:lnTo>
                <a:lnTo>
                  <a:pt x="5079" y="54670"/>
                </a:lnTo>
                <a:lnTo>
                  <a:pt x="13029" y="101454"/>
                </a:lnTo>
                <a:lnTo>
                  <a:pt x="23975" y="147146"/>
                </a:lnTo>
                <a:lnTo>
                  <a:pt x="37811" y="191641"/>
                </a:lnTo>
                <a:lnTo>
                  <a:pt x="54432" y="234833"/>
                </a:lnTo>
                <a:lnTo>
                  <a:pt x="73732" y="276616"/>
                </a:lnTo>
                <a:lnTo>
                  <a:pt x="95605" y="316885"/>
                </a:lnTo>
                <a:lnTo>
                  <a:pt x="119945" y="355533"/>
                </a:lnTo>
                <a:lnTo>
                  <a:pt x="146647" y="392454"/>
                </a:lnTo>
                <a:lnTo>
                  <a:pt x="175604" y="427544"/>
                </a:lnTo>
                <a:lnTo>
                  <a:pt x="206711" y="460695"/>
                </a:lnTo>
                <a:lnTo>
                  <a:pt x="239862" y="491802"/>
                </a:lnTo>
                <a:lnTo>
                  <a:pt x="274951" y="520760"/>
                </a:lnTo>
                <a:lnTo>
                  <a:pt x="311872" y="547462"/>
                </a:lnTo>
                <a:lnTo>
                  <a:pt x="350520" y="571803"/>
                </a:lnTo>
                <a:lnTo>
                  <a:pt x="390789" y="593676"/>
                </a:lnTo>
                <a:lnTo>
                  <a:pt x="432572" y="612976"/>
                </a:lnTo>
                <a:lnTo>
                  <a:pt x="475764" y="629598"/>
                </a:lnTo>
                <a:lnTo>
                  <a:pt x="520260" y="643434"/>
                </a:lnTo>
                <a:lnTo>
                  <a:pt x="565953" y="654380"/>
                </a:lnTo>
                <a:lnTo>
                  <a:pt x="612737" y="662330"/>
                </a:lnTo>
                <a:lnTo>
                  <a:pt x="660507" y="667178"/>
                </a:lnTo>
                <a:lnTo>
                  <a:pt x="709158" y="668817"/>
                </a:lnTo>
                <a:lnTo>
                  <a:pt x="757806" y="667178"/>
                </a:lnTo>
                <a:lnTo>
                  <a:pt x="805576" y="662330"/>
                </a:lnTo>
                <a:lnTo>
                  <a:pt x="852359" y="654380"/>
                </a:lnTo>
                <a:lnTo>
                  <a:pt x="898052" y="643434"/>
                </a:lnTo>
                <a:lnTo>
                  <a:pt x="942547" y="629598"/>
                </a:lnTo>
                <a:lnTo>
                  <a:pt x="985739" y="612976"/>
                </a:lnTo>
                <a:lnTo>
                  <a:pt x="1027522" y="593676"/>
                </a:lnTo>
                <a:lnTo>
                  <a:pt x="1067790" y="571803"/>
                </a:lnTo>
                <a:lnTo>
                  <a:pt x="1106438" y="547462"/>
                </a:lnTo>
                <a:lnTo>
                  <a:pt x="1143360" y="520760"/>
                </a:lnTo>
                <a:lnTo>
                  <a:pt x="1178449" y="491802"/>
                </a:lnTo>
                <a:lnTo>
                  <a:pt x="1211600" y="460695"/>
                </a:lnTo>
                <a:lnTo>
                  <a:pt x="1242708" y="427544"/>
                </a:lnTo>
                <a:lnTo>
                  <a:pt x="1271665" y="392454"/>
                </a:lnTo>
                <a:lnTo>
                  <a:pt x="1298367" y="355533"/>
                </a:lnTo>
                <a:lnTo>
                  <a:pt x="1322708" y="316885"/>
                </a:lnTo>
                <a:lnTo>
                  <a:pt x="1344581" y="276616"/>
                </a:lnTo>
                <a:lnTo>
                  <a:pt x="1363882" y="234833"/>
                </a:lnTo>
                <a:lnTo>
                  <a:pt x="1380503" y="191641"/>
                </a:lnTo>
                <a:lnTo>
                  <a:pt x="1394340" y="147146"/>
                </a:lnTo>
                <a:lnTo>
                  <a:pt x="1405286" y="101454"/>
                </a:lnTo>
                <a:lnTo>
                  <a:pt x="1413236" y="54670"/>
                </a:lnTo>
                <a:lnTo>
                  <a:pt x="1418083" y="6901"/>
                </a:lnTo>
                <a:lnTo>
                  <a:pt x="1418316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5159BA57-F085-3075-9D9D-A70B49F5EB80}"/>
              </a:ext>
            </a:extLst>
          </p:cNvPr>
          <p:cNvSpPr/>
          <p:nvPr userDrawn="1"/>
        </p:nvSpPr>
        <p:spPr>
          <a:xfrm>
            <a:off x="19779260" y="2022723"/>
            <a:ext cx="325120" cy="1370965"/>
          </a:xfrm>
          <a:custGeom>
            <a:avLst/>
            <a:gdLst/>
            <a:ahLst/>
            <a:cxnLst/>
            <a:rect l="l" t="t" r="r" b="b"/>
            <a:pathLst>
              <a:path w="325119" h="1370964">
                <a:moveTo>
                  <a:pt x="324838" y="0"/>
                </a:moveTo>
                <a:lnTo>
                  <a:pt x="0" y="0"/>
                </a:lnTo>
                <a:lnTo>
                  <a:pt x="0" y="1370576"/>
                </a:lnTo>
                <a:lnTo>
                  <a:pt x="324838" y="1370576"/>
                </a:lnTo>
                <a:lnTo>
                  <a:pt x="32483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67D95719-145A-EAB6-58D0-874AED07D141}"/>
              </a:ext>
            </a:extLst>
          </p:cNvPr>
          <p:cNvSpPr/>
          <p:nvPr userDrawn="1"/>
        </p:nvSpPr>
        <p:spPr>
          <a:xfrm>
            <a:off x="18560918" y="0"/>
            <a:ext cx="1543685" cy="1442720"/>
          </a:xfrm>
          <a:custGeom>
            <a:avLst/>
            <a:gdLst/>
            <a:ahLst/>
            <a:cxnLst/>
            <a:rect l="l" t="t" r="r" b="b"/>
            <a:pathLst>
              <a:path w="1543684" h="1442720">
                <a:moveTo>
                  <a:pt x="1543182" y="0"/>
                </a:moveTo>
                <a:lnTo>
                  <a:pt x="0" y="0"/>
                </a:lnTo>
                <a:lnTo>
                  <a:pt x="1781" y="17227"/>
                </a:lnTo>
                <a:lnTo>
                  <a:pt x="8046" y="64276"/>
                </a:lnTo>
                <a:lnTo>
                  <a:pt x="15648" y="110890"/>
                </a:lnTo>
                <a:lnTo>
                  <a:pt x="24568" y="157047"/>
                </a:lnTo>
                <a:lnTo>
                  <a:pt x="34785" y="202729"/>
                </a:lnTo>
                <a:lnTo>
                  <a:pt x="46279" y="247915"/>
                </a:lnTo>
                <a:lnTo>
                  <a:pt x="59031" y="292584"/>
                </a:lnTo>
                <a:lnTo>
                  <a:pt x="73020" y="336718"/>
                </a:lnTo>
                <a:lnTo>
                  <a:pt x="88225" y="380296"/>
                </a:lnTo>
                <a:lnTo>
                  <a:pt x="104628" y="423297"/>
                </a:lnTo>
                <a:lnTo>
                  <a:pt x="122208" y="465702"/>
                </a:lnTo>
                <a:lnTo>
                  <a:pt x="140946" y="507491"/>
                </a:lnTo>
                <a:lnTo>
                  <a:pt x="160820" y="548644"/>
                </a:lnTo>
                <a:lnTo>
                  <a:pt x="181811" y="589141"/>
                </a:lnTo>
                <a:lnTo>
                  <a:pt x="203899" y="628961"/>
                </a:lnTo>
                <a:lnTo>
                  <a:pt x="227064" y="668085"/>
                </a:lnTo>
                <a:lnTo>
                  <a:pt x="251286" y="706493"/>
                </a:lnTo>
                <a:lnTo>
                  <a:pt x="276544" y="744164"/>
                </a:lnTo>
                <a:lnTo>
                  <a:pt x="302820" y="781079"/>
                </a:lnTo>
                <a:lnTo>
                  <a:pt x="330092" y="817218"/>
                </a:lnTo>
                <a:lnTo>
                  <a:pt x="358341" y="852560"/>
                </a:lnTo>
                <a:lnTo>
                  <a:pt x="387547" y="887085"/>
                </a:lnTo>
                <a:lnTo>
                  <a:pt x="417690" y="920774"/>
                </a:lnTo>
                <a:lnTo>
                  <a:pt x="448749" y="953607"/>
                </a:lnTo>
                <a:lnTo>
                  <a:pt x="480705" y="985563"/>
                </a:lnTo>
                <a:lnTo>
                  <a:pt x="513537" y="1016622"/>
                </a:lnTo>
                <a:lnTo>
                  <a:pt x="547226" y="1046764"/>
                </a:lnTo>
                <a:lnTo>
                  <a:pt x="581752" y="1075970"/>
                </a:lnTo>
                <a:lnTo>
                  <a:pt x="617094" y="1104219"/>
                </a:lnTo>
                <a:lnTo>
                  <a:pt x="653232" y="1131492"/>
                </a:lnTo>
                <a:lnTo>
                  <a:pt x="690147" y="1157767"/>
                </a:lnTo>
                <a:lnTo>
                  <a:pt x="727819" y="1183026"/>
                </a:lnTo>
                <a:lnTo>
                  <a:pt x="766226" y="1207248"/>
                </a:lnTo>
                <a:lnTo>
                  <a:pt x="805350" y="1230413"/>
                </a:lnTo>
                <a:lnTo>
                  <a:pt x="845171" y="1252501"/>
                </a:lnTo>
                <a:lnTo>
                  <a:pt x="885667" y="1273492"/>
                </a:lnTo>
                <a:lnTo>
                  <a:pt x="926820" y="1293366"/>
                </a:lnTo>
                <a:lnTo>
                  <a:pt x="968609" y="1312103"/>
                </a:lnTo>
                <a:lnTo>
                  <a:pt x="1011015" y="1329683"/>
                </a:lnTo>
                <a:lnTo>
                  <a:pt x="1054016" y="1346086"/>
                </a:lnTo>
                <a:lnTo>
                  <a:pt x="1097594" y="1361292"/>
                </a:lnTo>
                <a:lnTo>
                  <a:pt x="1141727" y="1375281"/>
                </a:lnTo>
                <a:lnTo>
                  <a:pt x="1186397" y="1388032"/>
                </a:lnTo>
                <a:lnTo>
                  <a:pt x="1231583" y="1399527"/>
                </a:lnTo>
                <a:lnTo>
                  <a:pt x="1277264" y="1409744"/>
                </a:lnTo>
                <a:lnTo>
                  <a:pt x="1323422" y="1418663"/>
                </a:lnTo>
                <a:lnTo>
                  <a:pt x="1370035" y="1426266"/>
                </a:lnTo>
                <a:lnTo>
                  <a:pt x="1417085" y="1432531"/>
                </a:lnTo>
                <a:lnTo>
                  <a:pt x="1464550" y="1437439"/>
                </a:lnTo>
                <a:lnTo>
                  <a:pt x="1512411" y="1440969"/>
                </a:lnTo>
                <a:lnTo>
                  <a:pt x="1543182" y="1442330"/>
                </a:lnTo>
                <a:lnTo>
                  <a:pt x="1543182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17">
            <a:extLst>
              <a:ext uri="{FF2B5EF4-FFF2-40B4-BE49-F238E27FC236}">
                <a16:creationId xmlns:a16="http://schemas.microsoft.com/office/drawing/2014/main" id="{C99C57C0-12B2-B451-9A40-661D887D4AF4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sp>
        <p:nvSpPr>
          <p:cNvPr id="24" name="object 22">
            <a:extLst>
              <a:ext uri="{FF2B5EF4-FFF2-40B4-BE49-F238E27FC236}">
                <a16:creationId xmlns:a16="http://schemas.microsoft.com/office/drawing/2014/main" id="{4594A426-9B54-3EF0-545F-51C851B894BC}"/>
              </a:ext>
            </a:extLst>
          </p:cNvPr>
          <p:cNvSpPr/>
          <p:nvPr userDrawn="1"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4">
            <a:extLst>
              <a:ext uri="{FF2B5EF4-FFF2-40B4-BE49-F238E27FC236}">
                <a16:creationId xmlns:a16="http://schemas.microsoft.com/office/drawing/2014/main" id="{00A368FD-512D-B1AA-996F-E0AD7D6BA697}"/>
              </a:ext>
            </a:extLst>
          </p:cNvPr>
          <p:cNvGrpSpPr/>
          <p:nvPr userDrawn="1"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6" name="object 25">
              <a:extLst>
                <a:ext uri="{FF2B5EF4-FFF2-40B4-BE49-F238E27FC236}">
                  <a16:creationId xmlns:a16="http://schemas.microsoft.com/office/drawing/2014/main" id="{2FA22EC6-6A9B-CF13-245D-DFAA46CE39E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7" name="object 26">
              <a:extLst>
                <a:ext uri="{FF2B5EF4-FFF2-40B4-BE49-F238E27FC236}">
                  <a16:creationId xmlns:a16="http://schemas.microsoft.com/office/drawing/2014/main" id="{6AF88A10-35C8-4C0F-B412-C33E7E0DD37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8" name="object 27">
              <a:extLst>
                <a:ext uri="{FF2B5EF4-FFF2-40B4-BE49-F238E27FC236}">
                  <a16:creationId xmlns:a16="http://schemas.microsoft.com/office/drawing/2014/main" id="{4F7338EF-6A63-495D-653D-F097FABAAA6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9" name="object 28">
            <a:extLst>
              <a:ext uri="{FF2B5EF4-FFF2-40B4-BE49-F238E27FC236}">
                <a16:creationId xmlns:a16="http://schemas.microsoft.com/office/drawing/2014/main" id="{7B3D6AB3-D239-BB06-EC47-86202F247E4F}"/>
              </a:ext>
            </a:extLst>
          </p:cNvPr>
          <p:cNvGrpSpPr/>
          <p:nvPr userDrawn="1"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30" name="object 29">
              <a:extLst>
                <a:ext uri="{FF2B5EF4-FFF2-40B4-BE49-F238E27FC236}">
                  <a16:creationId xmlns:a16="http://schemas.microsoft.com/office/drawing/2014/main" id="{BEFF3919-A541-8473-063B-0B26592BE1A4}"/>
                </a:ext>
              </a:extLst>
            </p:cNvPr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0">
              <a:extLst>
                <a:ext uri="{FF2B5EF4-FFF2-40B4-BE49-F238E27FC236}">
                  <a16:creationId xmlns:a16="http://schemas.microsoft.com/office/drawing/2014/main" id="{20279839-DE99-3982-7CB5-9DFF424BB14E}"/>
                </a:ext>
              </a:extLst>
            </p:cNvPr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1">
              <a:extLst>
                <a:ext uri="{FF2B5EF4-FFF2-40B4-BE49-F238E27FC236}">
                  <a16:creationId xmlns:a16="http://schemas.microsoft.com/office/drawing/2014/main" id="{D063D0B7-04A9-A282-77D4-A501902DA369}"/>
                </a:ext>
              </a:extLst>
            </p:cNvPr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46">
            <a:extLst>
              <a:ext uri="{FF2B5EF4-FFF2-40B4-BE49-F238E27FC236}">
                <a16:creationId xmlns:a16="http://schemas.microsoft.com/office/drawing/2014/main" id="{D16540BD-B426-A1AF-913C-A4E4998D21BC}"/>
              </a:ext>
            </a:extLst>
          </p:cNvPr>
          <p:cNvGrpSpPr/>
          <p:nvPr userDrawn="1"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34" name="object 47">
              <a:extLst>
                <a:ext uri="{FF2B5EF4-FFF2-40B4-BE49-F238E27FC236}">
                  <a16:creationId xmlns:a16="http://schemas.microsoft.com/office/drawing/2014/main" id="{5C11C5B2-D7C2-2727-13D8-0764EB86E88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35" name="object 48">
              <a:extLst>
                <a:ext uri="{FF2B5EF4-FFF2-40B4-BE49-F238E27FC236}">
                  <a16:creationId xmlns:a16="http://schemas.microsoft.com/office/drawing/2014/main" id="{B899BD6D-9C6F-9EF7-F89C-3F0E392457C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36" name="object 49">
              <a:extLst>
                <a:ext uri="{FF2B5EF4-FFF2-40B4-BE49-F238E27FC236}">
                  <a16:creationId xmlns:a16="http://schemas.microsoft.com/office/drawing/2014/main" id="{C2013495-BA0D-0B8F-DBBE-F04EB66A62E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37" name="object 50">
              <a:extLst>
                <a:ext uri="{FF2B5EF4-FFF2-40B4-BE49-F238E27FC236}">
                  <a16:creationId xmlns:a16="http://schemas.microsoft.com/office/drawing/2014/main" id="{E656D5B6-F3FF-DF55-4C8C-24AE547F2C1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38" name="object 51">
              <a:extLst>
                <a:ext uri="{FF2B5EF4-FFF2-40B4-BE49-F238E27FC236}">
                  <a16:creationId xmlns:a16="http://schemas.microsoft.com/office/drawing/2014/main" id="{30FE29E2-D982-C66C-0757-03D210614AE9}"/>
                </a:ext>
              </a:extLst>
            </p:cNvPr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52">
              <a:extLst>
                <a:ext uri="{FF2B5EF4-FFF2-40B4-BE49-F238E27FC236}">
                  <a16:creationId xmlns:a16="http://schemas.microsoft.com/office/drawing/2014/main" id="{8CCDFF20-8416-6F80-6811-27C08B80BE6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40" name="object 53">
              <a:extLst>
                <a:ext uri="{FF2B5EF4-FFF2-40B4-BE49-F238E27FC236}">
                  <a16:creationId xmlns:a16="http://schemas.microsoft.com/office/drawing/2014/main" id="{CE7A7D7F-D790-8CA8-F63C-180C85FD6A7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41" name="object 54">
              <a:extLst>
                <a:ext uri="{FF2B5EF4-FFF2-40B4-BE49-F238E27FC236}">
                  <a16:creationId xmlns:a16="http://schemas.microsoft.com/office/drawing/2014/main" id="{670CF07D-BD21-9C70-5CC8-2E245D893BC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42" name="object 55">
              <a:extLst>
                <a:ext uri="{FF2B5EF4-FFF2-40B4-BE49-F238E27FC236}">
                  <a16:creationId xmlns:a16="http://schemas.microsoft.com/office/drawing/2014/main" id="{C3DAACEE-8455-00EA-2FE3-4A0DBCAC2050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43" name="object 56">
              <a:extLst>
                <a:ext uri="{FF2B5EF4-FFF2-40B4-BE49-F238E27FC236}">
                  <a16:creationId xmlns:a16="http://schemas.microsoft.com/office/drawing/2014/main" id="{B3DE382C-A7CC-0FD3-6C3D-04375482734E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44" name="object 57">
              <a:extLst>
                <a:ext uri="{FF2B5EF4-FFF2-40B4-BE49-F238E27FC236}">
                  <a16:creationId xmlns:a16="http://schemas.microsoft.com/office/drawing/2014/main" id="{99033D8E-8D0A-BC37-9C5F-433D84FEF151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45" name="object 58">
              <a:extLst>
                <a:ext uri="{FF2B5EF4-FFF2-40B4-BE49-F238E27FC236}">
                  <a16:creationId xmlns:a16="http://schemas.microsoft.com/office/drawing/2014/main" id="{1E980047-AFE9-991B-52E3-8E365C7F4195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46" name="object 59">
            <a:extLst>
              <a:ext uri="{FF2B5EF4-FFF2-40B4-BE49-F238E27FC236}">
                <a16:creationId xmlns:a16="http://schemas.microsoft.com/office/drawing/2014/main" id="{1D79F90A-7FE8-A7AF-7678-E1755AC05BF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702091" y="10458657"/>
            <a:ext cx="213359" cy="2870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  <p:sp>
        <p:nvSpPr>
          <p:cNvPr id="47" name="object 60">
            <a:extLst>
              <a:ext uri="{FF2B5EF4-FFF2-40B4-BE49-F238E27FC236}">
                <a16:creationId xmlns:a16="http://schemas.microsoft.com/office/drawing/2014/main" id="{CD946160-86F5-3E0C-E441-2FB93027D16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226447" y="10459254"/>
            <a:ext cx="3880485" cy="2870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 dirty="0"/>
              <a:t>HIGH</a:t>
            </a:r>
            <a:r>
              <a:rPr spc="365" dirty="0"/>
              <a:t> </a:t>
            </a:r>
            <a:r>
              <a:rPr spc="160" dirty="0"/>
              <a:t>PERFORMANCE</a:t>
            </a:r>
            <a:r>
              <a:rPr spc="365" dirty="0"/>
              <a:t> </a:t>
            </a:r>
            <a:r>
              <a:rPr spc="135" dirty="0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48" name="object 22">
            <a:extLst>
              <a:ext uri="{FF2B5EF4-FFF2-40B4-BE49-F238E27FC236}">
                <a16:creationId xmlns:a16="http://schemas.microsoft.com/office/drawing/2014/main" id="{8FC4740E-DFA5-F393-085A-86020D291CEB}"/>
              </a:ext>
            </a:extLst>
          </p:cNvPr>
          <p:cNvSpPr/>
          <p:nvPr userDrawn="1"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96EDD710-8514-EC03-1DF8-08651EF6C492}"/>
              </a:ext>
            </a:extLst>
          </p:cNvPr>
          <p:cNvSpPr/>
          <p:nvPr userDrawn="1"/>
        </p:nvSpPr>
        <p:spPr>
          <a:xfrm>
            <a:off x="2361854" y="0"/>
            <a:ext cx="1310640" cy="409575"/>
          </a:xfrm>
          <a:custGeom>
            <a:avLst/>
            <a:gdLst/>
            <a:ahLst/>
            <a:cxnLst/>
            <a:rect l="l" t="t" r="r" b="b"/>
            <a:pathLst>
              <a:path w="1310639" h="409575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1C81BFCD-A3E5-B837-8BBD-1E2A8AEF8C4C}"/>
              </a:ext>
            </a:extLst>
          </p:cNvPr>
          <p:cNvSpPr/>
          <p:nvPr userDrawn="1"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36C94064-6F6D-F178-6E0E-8A67F915320F}"/>
              </a:ext>
            </a:extLst>
          </p:cNvPr>
          <p:cNvSpPr/>
          <p:nvPr userDrawn="1"/>
        </p:nvSpPr>
        <p:spPr>
          <a:xfrm>
            <a:off x="0" y="0"/>
            <a:ext cx="1176020" cy="1403350"/>
          </a:xfrm>
          <a:custGeom>
            <a:avLst/>
            <a:gdLst/>
            <a:ahLst/>
            <a:cxnLst/>
            <a:rect l="l" t="t" r="r" b="b"/>
            <a:pathLst>
              <a:path w="1176020" h="1403350">
                <a:moveTo>
                  <a:pt x="1115729" y="0"/>
                </a:moveTo>
                <a:lnTo>
                  <a:pt x="0" y="0"/>
                </a:lnTo>
                <a:lnTo>
                  <a:pt x="0" y="1395656"/>
                </a:lnTo>
                <a:lnTo>
                  <a:pt x="26358" y="1398631"/>
                </a:lnTo>
                <a:lnTo>
                  <a:pt x="74011" y="1401851"/>
                </a:lnTo>
                <a:lnTo>
                  <a:pt x="122220" y="1402935"/>
                </a:lnTo>
                <a:lnTo>
                  <a:pt x="170429" y="1401851"/>
                </a:lnTo>
                <a:lnTo>
                  <a:pt x="218081" y="1398631"/>
                </a:lnTo>
                <a:lnTo>
                  <a:pt x="265132" y="1393320"/>
                </a:lnTo>
                <a:lnTo>
                  <a:pt x="311532" y="1385967"/>
                </a:lnTo>
                <a:lnTo>
                  <a:pt x="357238" y="1376616"/>
                </a:lnTo>
                <a:lnTo>
                  <a:pt x="402201" y="1365314"/>
                </a:lnTo>
                <a:lnTo>
                  <a:pt x="446376" y="1352108"/>
                </a:lnTo>
                <a:lnTo>
                  <a:pt x="489715" y="1337045"/>
                </a:lnTo>
                <a:lnTo>
                  <a:pt x="532173" y="1320170"/>
                </a:lnTo>
                <a:lnTo>
                  <a:pt x="573703" y="1301531"/>
                </a:lnTo>
                <a:lnTo>
                  <a:pt x="614258" y="1281173"/>
                </a:lnTo>
                <a:lnTo>
                  <a:pt x="653793" y="1259143"/>
                </a:lnTo>
                <a:lnTo>
                  <a:pt x="692259" y="1235488"/>
                </a:lnTo>
                <a:lnTo>
                  <a:pt x="729612" y="1210254"/>
                </a:lnTo>
                <a:lnTo>
                  <a:pt x="765805" y="1183488"/>
                </a:lnTo>
                <a:lnTo>
                  <a:pt x="800790" y="1155236"/>
                </a:lnTo>
                <a:lnTo>
                  <a:pt x="834522" y="1125545"/>
                </a:lnTo>
                <a:lnTo>
                  <a:pt x="866954" y="1094460"/>
                </a:lnTo>
                <a:lnTo>
                  <a:pt x="898039" y="1062029"/>
                </a:lnTo>
                <a:lnTo>
                  <a:pt x="927732" y="1028298"/>
                </a:lnTo>
                <a:lnTo>
                  <a:pt x="955985" y="993313"/>
                </a:lnTo>
                <a:lnTo>
                  <a:pt x="982752" y="957121"/>
                </a:lnTo>
                <a:lnTo>
                  <a:pt x="1007987" y="919768"/>
                </a:lnTo>
                <a:lnTo>
                  <a:pt x="1031643" y="881302"/>
                </a:lnTo>
                <a:lnTo>
                  <a:pt x="1053674" y="841767"/>
                </a:lnTo>
                <a:lnTo>
                  <a:pt x="1074033" y="801212"/>
                </a:lnTo>
                <a:lnTo>
                  <a:pt x="1092674" y="759681"/>
                </a:lnTo>
                <a:lnTo>
                  <a:pt x="1109549" y="717222"/>
                </a:lnTo>
                <a:lnTo>
                  <a:pt x="1124614" y="673882"/>
                </a:lnTo>
                <a:lnTo>
                  <a:pt x="1137821" y="629706"/>
                </a:lnTo>
                <a:lnTo>
                  <a:pt x="1149123" y="584741"/>
                </a:lnTo>
                <a:lnTo>
                  <a:pt x="1158475" y="539034"/>
                </a:lnTo>
                <a:lnTo>
                  <a:pt x="1165829" y="492631"/>
                </a:lnTo>
                <a:lnTo>
                  <a:pt x="1171140" y="445578"/>
                </a:lnTo>
                <a:lnTo>
                  <a:pt x="1174360" y="397923"/>
                </a:lnTo>
                <a:lnTo>
                  <a:pt x="1175444" y="349710"/>
                </a:lnTo>
                <a:lnTo>
                  <a:pt x="1174360" y="301502"/>
                </a:lnTo>
                <a:lnTo>
                  <a:pt x="1171140" y="253849"/>
                </a:lnTo>
                <a:lnTo>
                  <a:pt x="1165829" y="206799"/>
                </a:lnTo>
                <a:lnTo>
                  <a:pt x="1158475" y="160399"/>
                </a:lnTo>
                <a:lnTo>
                  <a:pt x="1149123" y="114695"/>
                </a:lnTo>
                <a:lnTo>
                  <a:pt x="1137821" y="69732"/>
                </a:lnTo>
                <a:lnTo>
                  <a:pt x="1124614" y="25559"/>
                </a:lnTo>
                <a:lnTo>
                  <a:pt x="1115729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9">
            <a:extLst>
              <a:ext uri="{FF2B5EF4-FFF2-40B4-BE49-F238E27FC236}">
                <a16:creationId xmlns:a16="http://schemas.microsoft.com/office/drawing/2014/main" id="{743EFDB0-B73E-E544-5A0E-B0BED1BBA58B}"/>
              </a:ext>
            </a:extLst>
          </p:cNvPr>
          <p:cNvGrpSpPr/>
          <p:nvPr userDrawn="1"/>
        </p:nvGrpSpPr>
        <p:grpSpPr>
          <a:xfrm>
            <a:off x="8074596" y="10594861"/>
            <a:ext cx="3604895" cy="713740"/>
            <a:chOff x="8074596" y="10594861"/>
            <a:chExt cx="3604895" cy="713740"/>
          </a:xfrm>
        </p:grpSpPr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57ACA52B-072D-123F-4DAC-382F60587ADE}"/>
                </a:ext>
              </a:extLst>
            </p:cNvPr>
            <p:cNvSpPr/>
            <p:nvPr/>
          </p:nvSpPr>
          <p:spPr>
            <a:xfrm>
              <a:off x="8074596" y="10750230"/>
              <a:ext cx="3374390" cy="558800"/>
            </a:xfrm>
            <a:custGeom>
              <a:avLst/>
              <a:gdLst/>
              <a:ahLst/>
              <a:cxnLst/>
              <a:rect l="l" t="t" r="r" b="b"/>
              <a:pathLst>
                <a:path w="3374390" h="558800">
                  <a:moveTo>
                    <a:pt x="1687025" y="0"/>
                  </a:moveTo>
                  <a:lnTo>
                    <a:pt x="1637872" y="416"/>
                  </a:lnTo>
                  <a:lnTo>
                    <a:pt x="1588926" y="1660"/>
                  </a:lnTo>
                  <a:lnTo>
                    <a:pt x="1540195" y="3725"/>
                  </a:lnTo>
                  <a:lnTo>
                    <a:pt x="1491685" y="6604"/>
                  </a:lnTo>
                  <a:lnTo>
                    <a:pt x="1443405" y="10291"/>
                  </a:lnTo>
                  <a:lnTo>
                    <a:pt x="1395360" y="14778"/>
                  </a:lnTo>
                  <a:lnTo>
                    <a:pt x="1347558" y="20059"/>
                  </a:lnTo>
                  <a:lnTo>
                    <a:pt x="1300007" y="26126"/>
                  </a:lnTo>
                  <a:lnTo>
                    <a:pt x="1252713" y="32973"/>
                  </a:lnTo>
                  <a:lnTo>
                    <a:pt x="1205682" y="40593"/>
                  </a:lnTo>
                  <a:lnTo>
                    <a:pt x="1158924" y="48978"/>
                  </a:lnTo>
                  <a:lnTo>
                    <a:pt x="1112443" y="58123"/>
                  </a:lnTo>
                  <a:lnTo>
                    <a:pt x="1066249" y="68020"/>
                  </a:lnTo>
                  <a:lnTo>
                    <a:pt x="1020346" y="78663"/>
                  </a:lnTo>
                  <a:lnTo>
                    <a:pt x="974744" y="90044"/>
                  </a:lnTo>
                  <a:lnTo>
                    <a:pt x="929448" y="102157"/>
                  </a:lnTo>
                  <a:lnTo>
                    <a:pt x="884465" y="114994"/>
                  </a:lnTo>
                  <a:lnTo>
                    <a:pt x="839804" y="128549"/>
                  </a:lnTo>
                  <a:lnTo>
                    <a:pt x="795471" y="142815"/>
                  </a:lnTo>
                  <a:lnTo>
                    <a:pt x="751472" y="157785"/>
                  </a:lnTo>
                  <a:lnTo>
                    <a:pt x="707816" y="173453"/>
                  </a:lnTo>
                  <a:lnTo>
                    <a:pt x="664509" y="189810"/>
                  </a:lnTo>
                  <a:lnTo>
                    <a:pt x="621558" y="206851"/>
                  </a:lnTo>
                  <a:lnTo>
                    <a:pt x="578971" y="224569"/>
                  </a:lnTo>
                  <a:lnTo>
                    <a:pt x="536754" y="242956"/>
                  </a:lnTo>
                  <a:lnTo>
                    <a:pt x="494914" y="262007"/>
                  </a:lnTo>
                  <a:lnTo>
                    <a:pt x="453459" y="281713"/>
                  </a:lnTo>
                  <a:lnTo>
                    <a:pt x="412396" y="302068"/>
                  </a:lnTo>
                  <a:lnTo>
                    <a:pt x="371731" y="323065"/>
                  </a:lnTo>
                  <a:lnTo>
                    <a:pt x="331472" y="344698"/>
                  </a:lnTo>
                  <a:lnTo>
                    <a:pt x="291626" y="366959"/>
                  </a:lnTo>
                  <a:lnTo>
                    <a:pt x="252200" y="389841"/>
                  </a:lnTo>
                  <a:lnTo>
                    <a:pt x="213201" y="413338"/>
                  </a:lnTo>
                  <a:lnTo>
                    <a:pt x="174636" y="437443"/>
                  </a:lnTo>
                  <a:lnTo>
                    <a:pt x="136512" y="462149"/>
                  </a:lnTo>
                  <a:lnTo>
                    <a:pt x="98836" y="487449"/>
                  </a:lnTo>
                  <a:lnTo>
                    <a:pt x="61616" y="513336"/>
                  </a:lnTo>
                  <a:lnTo>
                    <a:pt x="24858" y="539803"/>
                  </a:lnTo>
                  <a:lnTo>
                    <a:pt x="0" y="558326"/>
                  </a:lnTo>
                  <a:lnTo>
                    <a:pt x="3374034" y="558326"/>
                  </a:lnTo>
                  <a:lnTo>
                    <a:pt x="3312419" y="513336"/>
                  </a:lnTo>
                  <a:lnTo>
                    <a:pt x="3275198" y="487449"/>
                  </a:lnTo>
                  <a:lnTo>
                    <a:pt x="3237523" y="462149"/>
                  </a:lnTo>
                  <a:lnTo>
                    <a:pt x="3199399" y="437443"/>
                  </a:lnTo>
                  <a:lnTo>
                    <a:pt x="3160835" y="413338"/>
                  </a:lnTo>
                  <a:lnTo>
                    <a:pt x="3121836" y="389841"/>
                  </a:lnTo>
                  <a:lnTo>
                    <a:pt x="3082410" y="366959"/>
                  </a:lnTo>
                  <a:lnTo>
                    <a:pt x="3042564" y="344698"/>
                  </a:lnTo>
                  <a:lnTo>
                    <a:pt x="3002306" y="323065"/>
                  </a:lnTo>
                  <a:lnTo>
                    <a:pt x="2961641" y="302068"/>
                  </a:lnTo>
                  <a:lnTo>
                    <a:pt x="2920578" y="281713"/>
                  </a:lnTo>
                  <a:lnTo>
                    <a:pt x="2879123" y="262007"/>
                  </a:lnTo>
                  <a:lnTo>
                    <a:pt x="2837284" y="242956"/>
                  </a:lnTo>
                  <a:lnTo>
                    <a:pt x="2795067" y="224569"/>
                  </a:lnTo>
                  <a:lnTo>
                    <a:pt x="2752480" y="206851"/>
                  </a:lnTo>
                  <a:lnTo>
                    <a:pt x="2709530" y="189810"/>
                  </a:lnTo>
                  <a:lnTo>
                    <a:pt x="2666223" y="173453"/>
                  </a:lnTo>
                  <a:lnTo>
                    <a:pt x="2622567" y="157785"/>
                  </a:lnTo>
                  <a:lnTo>
                    <a:pt x="2578569" y="142815"/>
                  </a:lnTo>
                  <a:lnTo>
                    <a:pt x="2534237" y="128549"/>
                  </a:lnTo>
                  <a:lnTo>
                    <a:pt x="2489576" y="114994"/>
                  </a:lnTo>
                  <a:lnTo>
                    <a:pt x="2444594" y="102157"/>
                  </a:lnTo>
                  <a:lnTo>
                    <a:pt x="2399299" y="90044"/>
                  </a:lnTo>
                  <a:lnTo>
                    <a:pt x="2353696" y="78663"/>
                  </a:lnTo>
                  <a:lnTo>
                    <a:pt x="2307795" y="68020"/>
                  </a:lnTo>
                  <a:lnTo>
                    <a:pt x="2261600" y="58123"/>
                  </a:lnTo>
                  <a:lnTo>
                    <a:pt x="2215120" y="48978"/>
                  </a:lnTo>
                  <a:lnTo>
                    <a:pt x="2168362" y="40593"/>
                  </a:lnTo>
                  <a:lnTo>
                    <a:pt x="2121333" y="32973"/>
                  </a:lnTo>
                  <a:lnTo>
                    <a:pt x="2074039" y="26126"/>
                  </a:lnTo>
                  <a:lnTo>
                    <a:pt x="2026488" y="20059"/>
                  </a:lnTo>
                  <a:lnTo>
                    <a:pt x="1978687" y="14778"/>
                  </a:lnTo>
                  <a:lnTo>
                    <a:pt x="1930643" y="10291"/>
                  </a:lnTo>
                  <a:lnTo>
                    <a:pt x="1882363" y="6604"/>
                  </a:lnTo>
                  <a:lnTo>
                    <a:pt x="1833854" y="3725"/>
                  </a:lnTo>
                  <a:lnTo>
                    <a:pt x="1785124" y="1660"/>
                  </a:lnTo>
                  <a:lnTo>
                    <a:pt x="1736178" y="416"/>
                  </a:lnTo>
                  <a:lnTo>
                    <a:pt x="1687025" y="0"/>
                  </a:lnTo>
                  <a:close/>
                </a:path>
              </a:pathLst>
            </a:custGeom>
            <a:solidFill>
              <a:srgbClr val="0D4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E5872113-B44F-EF07-FEFF-5EA992B92C37}"/>
                </a:ext>
              </a:extLst>
            </p:cNvPr>
            <p:cNvSpPr/>
            <p:nvPr/>
          </p:nvSpPr>
          <p:spPr>
            <a:xfrm>
              <a:off x="11059160" y="10594861"/>
              <a:ext cx="620395" cy="713740"/>
            </a:xfrm>
            <a:custGeom>
              <a:avLst/>
              <a:gdLst/>
              <a:ahLst/>
              <a:cxnLst/>
              <a:rect l="l" t="t" r="r" b="b"/>
              <a:pathLst>
                <a:path w="620395" h="713740">
                  <a:moveTo>
                    <a:pt x="620274" y="0"/>
                  </a:moveTo>
                  <a:lnTo>
                    <a:pt x="0" y="0"/>
                  </a:lnTo>
                  <a:lnTo>
                    <a:pt x="0" y="713695"/>
                  </a:lnTo>
                  <a:lnTo>
                    <a:pt x="620274" y="713695"/>
                  </a:lnTo>
                  <a:lnTo>
                    <a:pt x="620274" y="0"/>
                  </a:lnTo>
                  <a:close/>
                </a:path>
              </a:pathLst>
            </a:custGeom>
            <a:solidFill>
              <a:srgbClr val="E5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2">
            <a:extLst>
              <a:ext uri="{FF2B5EF4-FFF2-40B4-BE49-F238E27FC236}">
                <a16:creationId xmlns:a16="http://schemas.microsoft.com/office/drawing/2014/main" id="{8F7A0455-63F3-AC57-B5F4-D8E510B70E85}"/>
              </a:ext>
            </a:extLst>
          </p:cNvPr>
          <p:cNvSpPr/>
          <p:nvPr userDrawn="1"/>
        </p:nvSpPr>
        <p:spPr>
          <a:xfrm>
            <a:off x="12181335" y="10865910"/>
            <a:ext cx="1073150" cy="443230"/>
          </a:xfrm>
          <a:custGeom>
            <a:avLst/>
            <a:gdLst/>
            <a:ahLst/>
            <a:cxnLst/>
            <a:rect l="l" t="t" r="r" b="b"/>
            <a:pathLst>
              <a:path w="1073150" h="443229">
                <a:moveTo>
                  <a:pt x="1072993" y="0"/>
                </a:moveTo>
                <a:lnTo>
                  <a:pt x="0" y="0"/>
                </a:lnTo>
                <a:lnTo>
                  <a:pt x="0" y="442646"/>
                </a:lnTo>
                <a:lnTo>
                  <a:pt x="1072993" y="442646"/>
                </a:lnTo>
                <a:lnTo>
                  <a:pt x="1072993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0CECDB0C-D9EC-2E7B-C04C-6821D973CC9F}"/>
              </a:ext>
            </a:extLst>
          </p:cNvPr>
          <p:cNvSpPr/>
          <p:nvPr userDrawn="1"/>
        </p:nvSpPr>
        <p:spPr>
          <a:xfrm>
            <a:off x="16756184" y="0"/>
            <a:ext cx="1418590" cy="669290"/>
          </a:xfrm>
          <a:custGeom>
            <a:avLst/>
            <a:gdLst/>
            <a:ahLst/>
            <a:cxnLst/>
            <a:rect l="l" t="t" r="r" b="b"/>
            <a:pathLst>
              <a:path w="1418590" h="669290">
                <a:moveTo>
                  <a:pt x="1418316" y="0"/>
                </a:moveTo>
                <a:lnTo>
                  <a:pt x="0" y="0"/>
                </a:lnTo>
                <a:lnTo>
                  <a:pt x="232" y="6901"/>
                </a:lnTo>
                <a:lnTo>
                  <a:pt x="5079" y="54670"/>
                </a:lnTo>
                <a:lnTo>
                  <a:pt x="13029" y="101454"/>
                </a:lnTo>
                <a:lnTo>
                  <a:pt x="23975" y="147146"/>
                </a:lnTo>
                <a:lnTo>
                  <a:pt x="37811" y="191641"/>
                </a:lnTo>
                <a:lnTo>
                  <a:pt x="54432" y="234833"/>
                </a:lnTo>
                <a:lnTo>
                  <a:pt x="73732" y="276616"/>
                </a:lnTo>
                <a:lnTo>
                  <a:pt x="95605" y="316885"/>
                </a:lnTo>
                <a:lnTo>
                  <a:pt x="119945" y="355533"/>
                </a:lnTo>
                <a:lnTo>
                  <a:pt x="146647" y="392454"/>
                </a:lnTo>
                <a:lnTo>
                  <a:pt x="175604" y="427544"/>
                </a:lnTo>
                <a:lnTo>
                  <a:pt x="206711" y="460695"/>
                </a:lnTo>
                <a:lnTo>
                  <a:pt x="239862" y="491802"/>
                </a:lnTo>
                <a:lnTo>
                  <a:pt x="274951" y="520760"/>
                </a:lnTo>
                <a:lnTo>
                  <a:pt x="311872" y="547462"/>
                </a:lnTo>
                <a:lnTo>
                  <a:pt x="350520" y="571803"/>
                </a:lnTo>
                <a:lnTo>
                  <a:pt x="390789" y="593676"/>
                </a:lnTo>
                <a:lnTo>
                  <a:pt x="432572" y="612976"/>
                </a:lnTo>
                <a:lnTo>
                  <a:pt x="475764" y="629598"/>
                </a:lnTo>
                <a:lnTo>
                  <a:pt x="520260" y="643434"/>
                </a:lnTo>
                <a:lnTo>
                  <a:pt x="565953" y="654380"/>
                </a:lnTo>
                <a:lnTo>
                  <a:pt x="612737" y="662330"/>
                </a:lnTo>
                <a:lnTo>
                  <a:pt x="660507" y="667178"/>
                </a:lnTo>
                <a:lnTo>
                  <a:pt x="709158" y="668817"/>
                </a:lnTo>
                <a:lnTo>
                  <a:pt x="757806" y="667178"/>
                </a:lnTo>
                <a:lnTo>
                  <a:pt x="805576" y="662330"/>
                </a:lnTo>
                <a:lnTo>
                  <a:pt x="852359" y="654380"/>
                </a:lnTo>
                <a:lnTo>
                  <a:pt x="898052" y="643434"/>
                </a:lnTo>
                <a:lnTo>
                  <a:pt x="942547" y="629598"/>
                </a:lnTo>
                <a:lnTo>
                  <a:pt x="985739" y="612976"/>
                </a:lnTo>
                <a:lnTo>
                  <a:pt x="1027522" y="593676"/>
                </a:lnTo>
                <a:lnTo>
                  <a:pt x="1067790" y="571803"/>
                </a:lnTo>
                <a:lnTo>
                  <a:pt x="1106438" y="547462"/>
                </a:lnTo>
                <a:lnTo>
                  <a:pt x="1143360" y="520760"/>
                </a:lnTo>
                <a:lnTo>
                  <a:pt x="1178449" y="491802"/>
                </a:lnTo>
                <a:lnTo>
                  <a:pt x="1211600" y="460695"/>
                </a:lnTo>
                <a:lnTo>
                  <a:pt x="1242708" y="427544"/>
                </a:lnTo>
                <a:lnTo>
                  <a:pt x="1271665" y="392454"/>
                </a:lnTo>
                <a:lnTo>
                  <a:pt x="1298367" y="355533"/>
                </a:lnTo>
                <a:lnTo>
                  <a:pt x="1322708" y="316885"/>
                </a:lnTo>
                <a:lnTo>
                  <a:pt x="1344581" y="276616"/>
                </a:lnTo>
                <a:lnTo>
                  <a:pt x="1363882" y="234833"/>
                </a:lnTo>
                <a:lnTo>
                  <a:pt x="1380503" y="191641"/>
                </a:lnTo>
                <a:lnTo>
                  <a:pt x="1394340" y="147146"/>
                </a:lnTo>
                <a:lnTo>
                  <a:pt x="1405286" y="101454"/>
                </a:lnTo>
                <a:lnTo>
                  <a:pt x="1413236" y="54670"/>
                </a:lnTo>
                <a:lnTo>
                  <a:pt x="1418083" y="6901"/>
                </a:lnTo>
                <a:lnTo>
                  <a:pt x="1418316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A518C533-7C12-4736-A926-087A3ED30DD6}"/>
              </a:ext>
            </a:extLst>
          </p:cNvPr>
          <p:cNvSpPr/>
          <p:nvPr userDrawn="1"/>
        </p:nvSpPr>
        <p:spPr>
          <a:xfrm>
            <a:off x="19779260" y="2022723"/>
            <a:ext cx="325120" cy="1370965"/>
          </a:xfrm>
          <a:custGeom>
            <a:avLst/>
            <a:gdLst/>
            <a:ahLst/>
            <a:cxnLst/>
            <a:rect l="l" t="t" r="r" b="b"/>
            <a:pathLst>
              <a:path w="325119" h="1370964">
                <a:moveTo>
                  <a:pt x="324838" y="0"/>
                </a:moveTo>
                <a:lnTo>
                  <a:pt x="0" y="0"/>
                </a:lnTo>
                <a:lnTo>
                  <a:pt x="0" y="1370576"/>
                </a:lnTo>
                <a:lnTo>
                  <a:pt x="324838" y="1370576"/>
                </a:lnTo>
                <a:lnTo>
                  <a:pt x="32483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0F2AA692-1FEB-6A11-7FEE-88370760969D}"/>
              </a:ext>
            </a:extLst>
          </p:cNvPr>
          <p:cNvSpPr/>
          <p:nvPr userDrawn="1"/>
        </p:nvSpPr>
        <p:spPr>
          <a:xfrm>
            <a:off x="18560918" y="0"/>
            <a:ext cx="1543685" cy="1442720"/>
          </a:xfrm>
          <a:custGeom>
            <a:avLst/>
            <a:gdLst/>
            <a:ahLst/>
            <a:cxnLst/>
            <a:rect l="l" t="t" r="r" b="b"/>
            <a:pathLst>
              <a:path w="1543684" h="1442720">
                <a:moveTo>
                  <a:pt x="1543182" y="0"/>
                </a:moveTo>
                <a:lnTo>
                  <a:pt x="0" y="0"/>
                </a:lnTo>
                <a:lnTo>
                  <a:pt x="1781" y="17227"/>
                </a:lnTo>
                <a:lnTo>
                  <a:pt x="8046" y="64276"/>
                </a:lnTo>
                <a:lnTo>
                  <a:pt x="15648" y="110890"/>
                </a:lnTo>
                <a:lnTo>
                  <a:pt x="24568" y="157047"/>
                </a:lnTo>
                <a:lnTo>
                  <a:pt x="34785" y="202729"/>
                </a:lnTo>
                <a:lnTo>
                  <a:pt x="46279" y="247915"/>
                </a:lnTo>
                <a:lnTo>
                  <a:pt x="59031" y="292584"/>
                </a:lnTo>
                <a:lnTo>
                  <a:pt x="73020" y="336718"/>
                </a:lnTo>
                <a:lnTo>
                  <a:pt x="88225" y="380296"/>
                </a:lnTo>
                <a:lnTo>
                  <a:pt x="104628" y="423297"/>
                </a:lnTo>
                <a:lnTo>
                  <a:pt x="122208" y="465702"/>
                </a:lnTo>
                <a:lnTo>
                  <a:pt x="140946" y="507491"/>
                </a:lnTo>
                <a:lnTo>
                  <a:pt x="160820" y="548644"/>
                </a:lnTo>
                <a:lnTo>
                  <a:pt x="181811" y="589141"/>
                </a:lnTo>
                <a:lnTo>
                  <a:pt x="203899" y="628961"/>
                </a:lnTo>
                <a:lnTo>
                  <a:pt x="227064" y="668085"/>
                </a:lnTo>
                <a:lnTo>
                  <a:pt x="251286" y="706493"/>
                </a:lnTo>
                <a:lnTo>
                  <a:pt x="276544" y="744164"/>
                </a:lnTo>
                <a:lnTo>
                  <a:pt x="302820" y="781079"/>
                </a:lnTo>
                <a:lnTo>
                  <a:pt x="330092" y="817218"/>
                </a:lnTo>
                <a:lnTo>
                  <a:pt x="358341" y="852560"/>
                </a:lnTo>
                <a:lnTo>
                  <a:pt x="387547" y="887085"/>
                </a:lnTo>
                <a:lnTo>
                  <a:pt x="417690" y="920774"/>
                </a:lnTo>
                <a:lnTo>
                  <a:pt x="448749" y="953607"/>
                </a:lnTo>
                <a:lnTo>
                  <a:pt x="480705" y="985563"/>
                </a:lnTo>
                <a:lnTo>
                  <a:pt x="513537" y="1016622"/>
                </a:lnTo>
                <a:lnTo>
                  <a:pt x="547226" y="1046764"/>
                </a:lnTo>
                <a:lnTo>
                  <a:pt x="581752" y="1075970"/>
                </a:lnTo>
                <a:lnTo>
                  <a:pt x="617094" y="1104219"/>
                </a:lnTo>
                <a:lnTo>
                  <a:pt x="653232" y="1131492"/>
                </a:lnTo>
                <a:lnTo>
                  <a:pt x="690147" y="1157767"/>
                </a:lnTo>
                <a:lnTo>
                  <a:pt x="727819" y="1183026"/>
                </a:lnTo>
                <a:lnTo>
                  <a:pt x="766226" y="1207248"/>
                </a:lnTo>
                <a:lnTo>
                  <a:pt x="805350" y="1230413"/>
                </a:lnTo>
                <a:lnTo>
                  <a:pt x="845171" y="1252501"/>
                </a:lnTo>
                <a:lnTo>
                  <a:pt x="885667" y="1273492"/>
                </a:lnTo>
                <a:lnTo>
                  <a:pt x="926820" y="1293366"/>
                </a:lnTo>
                <a:lnTo>
                  <a:pt x="968609" y="1312103"/>
                </a:lnTo>
                <a:lnTo>
                  <a:pt x="1011015" y="1329683"/>
                </a:lnTo>
                <a:lnTo>
                  <a:pt x="1054016" y="1346086"/>
                </a:lnTo>
                <a:lnTo>
                  <a:pt x="1097594" y="1361292"/>
                </a:lnTo>
                <a:lnTo>
                  <a:pt x="1141727" y="1375281"/>
                </a:lnTo>
                <a:lnTo>
                  <a:pt x="1186397" y="1388032"/>
                </a:lnTo>
                <a:lnTo>
                  <a:pt x="1231583" y="1399527"/>
                </a:lnTo>
                <a:lnTo>
                  <a:pt x="1277264" y="1409744"/>
                </a:lnTo>
                <a:lnTo>
                  <a:pt x="1323422" y="1418663"/>
                </a:lnTo>
                <a:lnTo>
                  <a:pt x="1370035" y="1426266"/>
                </a:lnTo>
                <a:lnTo>
                  <a:pt x="1417085" y="1432531"/>
                </a:lnTo>
                <a:lnTo>
                  <a:pt x="1464550" y="1437439"/>
                </a:lnTo>
                <a:lnTo>
                  <a:pt x="1512411" y="1440969"/>
                </a:lnTo>
                <a:lnTo>
                  <a:pt x="1543182" y="1442330"/>
                </a:lnTo>
                <a:lnTo>
                  <a:pt x="1543182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7">
            <a:extLst>
              <a:ext uri="{FF2B5EF4-FFF2-40B4-BE49-F238E27FC236}">
                <a16:creationId xmlns:a16="http://schemas.microsoft.com/office/drawing/2014/main" id="{911A90A7-07E5-1321-DC71-C5F453766A07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sp>
        <p:nvSpPr>
          <p:cNvPr id="16" name="object 22">
            <a:extLst>
              <a:ext uri="{FF2B5EF4-FFF2-40B4-BE49-F238E27FC236}">
                <a16:creationId xmlns:a16="http://schemas.microsoft.com/office/drawing/2014/main" id="{DAE7E90D-764F-493B-2E36-C6B2E2E5C28E}"/>
              </a:ext>
            </a:extLst>
          </p:cNvPr>
          <p:cNvSpPr/>
          <p:nvPr userDrawn="1"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24">
            <a:extLst>
              <a:ext uri="{FF2B5EF4-FFF2-40B4-BE49-F238E27FC236}">
                <a16:creationId xmlns:a16="http://schemas.microsoft.com/office/drawing/2014/main" id="{E953B8B6-F142-610D-0160-14514E91A9CF}"/>
              </a:ext>
            </a:extLst>
          </p:cNvPr>
          <p:cNvGrpSpPr/>
          <p:nvPr userDrawn="1"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18" name="object 25">
              <a:extLst>
                <a:ext uri="{FF2B5EF4-FFF2-40B4-BE49-F238E27FC236}">
                  <a16:creationId xmlns:a16="http://schemas.microsoft.com/office/drawing/2014/main" id="{9D4ABFB4-275A-CDD8-5B30-43392D61555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19" name="object 26">
              <a:extLst>
                <a:ext uri="{FF2B5EF4-FFF2-40B4-BE49-F238E27FC236}">
                  <a16:creationId xmlns:a16="http://schemas.microsoft.com/office/drawing/2014/main" id="{BC77B935-7592-82D8-4DCD-6B6A8CEEFF1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0" name="object 27">
              <a:extLst>
                <a:ext uri="{FF2B5EF4-FFF2-40B4-BE49-F238E27FC236}">
                  <a16:creationId xmlns:a16="http://schemas.microsoft.com/office/drawing/2014/main" id="{472E3A79-CA0B-D024-9811-AF54150EE1D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1" name="object 28">
            <a:extLst>
              <a:ext uri="{FF2B5EF4-FFF2-40B4-BE49-F238E27FC236}">
                <a16:creationId xmlns:a16="http://schemas.microsoft.com/office/drawing/2014/main" id="{88E7F946-C429-5A79-7159-C8A333DBE204}"/>
              </a:ext>
            </a:extLst>
          </p:cNvPr>
          <p:cNvGrpSpPr/>
          <p:nvPr userDrawn="1"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2" name="object 29">
              <a:extLst>
                <a:ext uri="{FF2B5EF4-FFF2-40B4-BE49-F238E27FC236}">
                  <a16:creationId xmlns:a16="http://schemas.microsoft.com/office/drawing/2014/main" id="{12D56385-FE73-CC31-34C9-8189F13EEAE7}"/>
                </a:ext>
              </a:extLst>
            </p:cNvPr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0">
              <a:extLst>
                <a:ext uri="{FF2B5EF4-FFF2-40B4-BE49-F238E27FC236}">
                  <a16:creationId xmlns:a16="http://schemas.microsoft.com/office/drawing/2014/main" id="{CE2183B1-6D95-E596-8386-A6DA611F08DB}"/>
                </a:ext>
              </a:extLst>
            </p:cNvPr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1">
              <a:extLst>
                <a:ext uri="{FF2B5EF4-FFF2-40B4-BE49-F238E27FC236}">
                  <a16:creationId xmlns:a16="http://schemas.microsoft.com/office/drawing/2014/main" id="{E05573CD-F66F-5CBD-D0D9-F02851868EF3}"/>
                </a:ext>
              </a:extLst>
            </p:cNvPr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46">
            <a:extLst>
              <a:ext uri="{FF2B5EF4-FFF2-40B4-BE49-F238E27FC236}">
                <a16:creationId xmlns:a16="http://schemas.microsoft.com/office/drawing/2014/main" id="{71BFE002-BCAE-26A4-686C-E6AB9F3447A5}"/>
              </a:ext>
            </a:extLst>
          </p:cNvPr>
          <p:cNvGrpSpPr/>
          <p:nvPr userDrawn="1"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26" name="object 47">
              <a:extLst>
                <a:ext uri="{FF2B5EF4-FFF2-40B4-BE49-F238E27FC236}">
                  <a16:creationId xmlns:a16="http://schemas.microsoft.com/office/drawing/2014/main" id="{881F318A-7939-36E1-F6C4-A5B843271CE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27" name="object 48">
              <a:extLst>
                <a:ext uri="{FF2B5EF4-FFF2-40B4-BE49-F238E27FC236}">
                  <a16:creationId xmlns:a16="http://schemas.microsoft.com/office/drawing/2014/main" id="{C053789C-EE26-2C8D-17BF-8E28ED5D908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28" name="object 49">
              <a:extLst>
                <a:ext uri="{FF2B5EF4-FFF2-40B4-BE49-F238E27FC236}">
                  <a16:creationId xmlns:a16="http://schemas.microsoft.com/office/drawing/2014/main" id="{D0F4194B-3F18-E61C-62B1-C40557F4268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29" name="object 50">
              <a:extLst>
                <a:ext uri="{FF2B5EF4-FFF2-40B4-BE49-F238E27FC236}">
                  <a16:creationId xmlns:a16="http://schemas.microsoft.com/office/drawing/2014/main" id="{092F667F-4501-AABE-766E-CF7A9245F55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30" name="object 51">
              <a:extLst>
                <a:ext uri="{FF2B5EF4-FFF2-40B4-BE49-F238E27FC236}">
                  <a16:creationId xmlns:a16="http://schemas.microsoft.com/office/drawing/2014/main" id="{65A69BEC-F518-5040-D753-39533EEE28C2}"/>
                </a:ext>
              </a:extLst>
            </p:cNvPr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52">
              <a:extLst>
                <a:ext uri="{FF2B5EF4-FFF2-40B4-BE49-F238E27FC236}">
                  <a16:creationId xmlns:a16="http://schemas.microsoft.com/office/drawing/2014/main" id="{230BA4C7-E5A8-B4E6-A66E-AC188BEB73E9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32" name="object 53">
              <a:extLst>
                <a:ext uri="{FF2B5EF4-FFF2-40B4-BE49-F238E27FC236}">
                  <a16:creationId xmlns:a16="http://schemas.microsoft.com/office/drawing/2014/main" id="{D30E5209-9AA7-AEB3-5382-67677247754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33" name="object 54">
              <a:extLst>
                <a:ext uri="{FF2B5EF4-FFF2-40B4-BE49-F238E27FC236}">
                  <a16:creationId xmlns:a16="http://schemas.microsoft.com/office/drawing/2014/main" id="{7DDCCB1C-A81C-F398-0AFF-40B78A400A68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34" name="object 55">
              <a:extLst>
                <a:ext uri="{FF2B5EF4-FFF2-40B4-BE49-F238E27FC236}">
                  <a16:creationId xmlns:a16="http://schemas.microsoft.com/office/drawing/2014/main" id="{B05670C2-AF57-D08B-4D72-B2308C4647DA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35" name="object 56">
              <a:extLst>
                <a:ext uri="{FF2B5EF4-FFF2-40B4-BE49-F238E27FC236}">
                  <a16:creationId xmlns:a16="http://schemas.microsoft.com/office/drawing/2014/main" id="{EBF095AB-04BC-9925-C0C8-40942F68AEDE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36" name="object 57">
              <a:extLst>
                <a:ext uri="{FF2B5EF4-FFF2-40B4-BE49-F238E27FC236}">
                  <a16:creationId xmlns:a16="http://schemas.microsoft.com/office/drawing/2014/main" id="{FB7D9B3A-AEE6-B9FF-19BF-980FCAE688D2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37" name="object 58">
              <a:extLst>
                <a:ext uri="{FF2B5EF4-FFF2-40B4-BE49-F238E27FC236}">
                  <a16:creationId xmlns:a16="http://schemas.microsoft.com/office/drawing/2014/main" id="{3A85D762-81B6-800D-55DB-3A0CA65D414A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38" name="object 59">
            <a:extLst>
              <a:ext uri="{FF2B5EF4-FFF2-40B4-BE49-F238E27FC236}">
                <a16:creationId xmlns:a16="http://schemas.microsoft.com/office/drawing/2014/main" id="{4E62F1BB-F7C0-B883-A3A4-C155E1E364C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702091" y="10458657"/>
            <a:ext cx="213359" cy="2870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  <p:sp>
        <p:nvSpPr>
          <p:cNvPr id="39" name="object 60">
            <a:extLst>
              <a:ext uri="{FF2B5EF4-FFF2-40B4-BE49-F238E27FC236}">
                <a16:creationId xmlns:a16="http://schemas.microsoft.com/office/drawing/2014/main" id="{382DD595-E17C-7B95-6ADD-C568C29EEA8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226447" y="10459254"/>
            <a:ext cx="3880485" cy="2870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 dirty="0"/>
              <a:t>HIGH</a:t>
            </a:r>
            <a:r>
              <a:rPr spc="365" dirty="0"/>
              <a:t> </a:t>
            </a:r>
            <a:r>
              <a:rPr spc="160" dirty="0"/>
              <a:t>PERFORMANCE</a:t>
            </a:r>
            <a:r>
              <a:rPr spc="365" dirty="0"/>
              <a:t> </a:t>
            </a:r>
            <a:r>
              <a:rPr spc="135" dirty="0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40" name="object 22">
            <a:extLst>
              <a:ext uri="{FF2B5EF4-FFF2-40B4-BE49-F238E27FC236}">
                <a16:creationId xmlns:a16="http://schemas.microsoft.com/office/drawing/2014/main" id="{33464BE4-FEEB-09B2-80B0-839E15449465}"/>
              </a:ext>
            </a:extLst>
          </p:cNvPr>
          <p:cNvSpPr/>
          <p:nvPr userDrawn="1"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11169" y="823936"/>
            <a:ext cx="12081760" cy="15577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C59C58"/>
                </a:solidFill>
                <a:latin typeface="Gotham Bold"/>
                <a:cs typeface="Gotham 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95059" y="4585540"/>
            <a:ext cx="14535785" cy="3995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tx1"/>
                </a:solidFill>
                <a:latin typeface="Gotham_COV"/>
                <a:cs typeface="Gotham_COV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26447" y="10459254"/>
            <a:ext cx="3880485" cy="287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Gotham Book"/>
                <a:cs typeface="Gotham Book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 dirty="0"/>
              <a:t>HIGH</a:t>
            </a:r>
            <a:r>
              <a:rPr spc="365" dirty="0"/>
              <a:t> </a:t>
            </a:r>
            <a:r>
              <a:rPr spc="160" dirty="0"/>
              <a:t>PERFORMANCE</a:t>
            </a:r>
            <a:r>
              <a:rPr spc="365" dirty="0"/>
              <a:t> </a:t>
            </a:r>
            <a:r>
              <a:rPr spc="135" dirty="0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091" y="10458657"/>
            <a:ext cx="213359" cy="287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Gotham Bold"/>
                <a:cs typeface="Gotham Bold"/>
              </a:defRPr>
            </a:lvl1pPr>
          </a:lstStyle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  <p:sldLayoutId id="2147483664" r:id="rId6"/>
    <p:sldLayoutId id="2147483665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hacecky@centrumsportmed.cz" TargetMode="External"/><Relationship Id="rId2" Type="http://schemas.openxmlformats.org/officeDocument/2006/relationships/hyperlink" Target="mailto:dostal@centrumsportmed.cz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info@centrumsportmed.cz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12" Type="http://schemas.openxmlformats.org/officeDocument/2006/relationships/image" Target="../media/image5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35.png"/><Relationship Id="rId18" Type="http://schemas.openxmlformats.org/officeDocument/2006/relationships/image" Target="../media/image41.png"/><Relationship Id="rId3" Type="http://schemas.openxmlformats.org/officeDocument/2006/relationships/image" Target="../media/image28.png"/><Relationship Id="rId7" Type="http://schemas.openxmlformats.org/officeDocument/2006/relationships/image" Target="../media/image57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56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19" Type="http://schemas.openxmlformats.org/officeDocument/2006/relationships/image" Target="../media/image40.png"/><Relationship Id="rId4" Type="http://schemas.openxmlformats.org/officeDocument/2006/relationships/image" Target="../media/image29.png"/><Relationship Id="rId9" Type="http://schemas.openxmlformats.org/officeDocument/2006/relationships/image" Target="../media/image59.png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68.jpg"/><Relationship Id="rId3" Type="http://schemas.openxmlformats.org/officeDocument/2006/relationships/image" Target="../media/image29.png"/><Relationship Id="rId21" Type="http://schemas.openxmlformats.org/officeDocument/2006/relationships/image" Target="../media/image63.jpg"/><Relationship Id="rId7" Type="http://schemas.openxmlformats.org/officeDocument/2006/relationships/image" Target="../media/image58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67.jpeg"/><Relationship Id="rId2" Type="http://schemas.openxmlformats.org/officeDocument/2006/relationships/image" Target="../media/image28.png"/><Relationship Id="rId16" Type="http://schemas.openxmlformats.org/officeDocument/2006/relationships/image" Target="../media/image39.png"/><Relationship Id="rId20" Type="http://schemas.openxmlformats.org/officeDocument/2006/relationships/image" Target="../media/image62.jpeg"/><Relationship Id="rId29" Type="http://schemas.openxmlformats.org/officeDocument/2006/relationships/image" Target="../media/image7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11" Type="http://schemas.openxmlformats.org/officeDocument/2006/relationships/image" Target="../media/image34.png"/><Relationship Id="rId24" Type="http://schemas.openxmlformats.org/officeDocument/2006/relationships/image" Target="../media/image66.jpg"/><Relationship Id="rId5" Type="http://schemas.openxmlformats.org/officeDocument/2006/relationships/image" Target="../media/image31.png"/><Relationship Id="rId15" Type="http://schemas.openxmlformats.org/officeDocument/2006/relationships/image" Target="../media/image38.png"/><Relationship Id="rId23" Type="http://schemas.openxmlformats.org/officeDocument/2006/relationships/image" Target="../media/image65.jpg"/><Relationship Id="rId28" Type="http://schemas.openxmlformats.org/officeDocument/2006/relationships/image" Target="../media/image70.jpe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31" Type="http://schemas.openxmlformats.org/officeDocument/2006/relationships/image" Target="../media/image73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64.jpg"/><Relationship Id="rId27" Type="http://schemas.openxmlformats.org/officeDocument/2006/relationships/image" Target="../media/image69.jpg"/><Relationship Id="rId30" Type="http://schemas.openxmlformats.org/officeDocument/2006/relationships/image" Target="../media/image7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9.png"/><Relationship Id="rId21" Type="http://schemas.openxmlformats.org/officeDocument/2006/relationships/image" Target="../media/image75.jpg"/><Relationship Id="rId7" Type="http://schemas.openxmlformats.org/officeDocument/2006/relationships/image" Target="../media/image58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8.png"/><Relationship Id="rId16" Type="http://schemas.openxmlformats.org/officeDocument/2006/relationships/image" Target="../media/image39.png"/><Relationship Id="rId20" Type="http://schemas.openxmlformats.org/officeDocument/2006/relationships/image" Target="../media/image7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9.png"/><Relationship Id="rId21" Type="http://schemas.openxmlformats.org/officeDocument/2006/relationships/image" Target="../media/image78.png"/><Relationship Id="rId7" Type="http://schemas.openxmlformats.org/officeDocument/2006/relationships/image" Target="../media/image58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8.png"/><Relationship Id="rId16" Type="http://schemas.openxmlformats.org/officeDocument/2006/relationships/image" Target="../media/image39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8.png"/><Relationship Id="rId23" Type="http://schemas.openxmlformats.org/officeDocument/2006/relationships/image" Target="../media/image80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jpe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0595" y="3974001"/>
            <a:ext cx="11211905" cy="2482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5080" indent="-368935" algn="ctr">
              <a:lnSpc>
                <a:spcPct val="100499"/>
              </a:lnSpc>
              <a:spcBef>
                <a:spcPts val="95"/>
              </a:spcBef>
            </a:pPr>
            <a:r>
              <a:rPr lang="cs-CZ" sz="5350" spc="15" dirty="0"/>
              <a:t>Projekt 1 - Hypoxická příprava</a:t>
            </a:r>
            <a:br>
              <a:rPr lang="cs-CZ" sz="5350" spc="15" dirty="0"/>
            </a:br>
            <a:br>
              <a:rPr lang="cs-CZ" sz="5350" spc="15" dirty="0"/>
            </a:br>
            <a:r>
              <a:rPr lang="cs-CZ" sz="4800" spc="15" dirty="0"/>
              <a:t>Jiří Dostal, Vojtěch Hačecký</a:t>
            </a:r>
            <a:endParaRPr sz="5350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3126105" cy="1461770"/>
            <a:chOff x="0" y="0"/>
            <a:chExt cx="3126105" cy="1461770"/>
          </a:xfrm>
        </p:grpSpPr>
        <p:sp>
          <p:nvSpPr>
            <p:cNvPr id="4" name="object 4"/>
            <p:cNvSpPr/>
            <p:nvPr/>
          </p:nvSpPr>
          <p:spPr>
            <a:xfrm>
              <a:off x="871324" y="0"/>
              <a:ext cx="2254885" cy="238125"/>
            </a:xfrm>
            <a:custGeom>
              <a:avLst/>
              <a:gdLst/>
              <a:ahLst/>
              <a:cxnLst/>
              <a:rect l="l" t="t" r="r" b="b"/>
              <a:pathLst>
                <a:path w="2254885" h="238125">
                  <a:moveTo>
                    <a:pt x="2254737" y="0"/>
                  </a:moveTo>
                  <a:lnTo>
                    <a:pt x="0" y="0"/>
                  </a:lnTo>
                  <a:lnTo>
                    <a:pt x="0" y="237751"/>
                  </a:lnTo>
                  <a:lnTo>
                    <a:pt x="2254737" y="237751"/>
                  </a:lnTo>
                  <a:lnTo>
                    <a:pt x="225473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330960" cy="1461770"/>
            </a:xfrm>
            <a:custGeom>
              <a:avLst/>
              <a:gdLst/>
              <a:ahLst/>
              <a:cxnLst/>
              <a:rect l="l" t="t" r="r" b="b"/>
              <a:pathLst>
                <a:path w="1330960" h="1461770">
                  <a:moveTo>
                    <a:pt x="1330448" y="0"/>
                  </a:moveTo>
                  <a:lnTo>
                    <a:pt x="0" y="0"/>
                  </a:lnTo>
                  <a:lnTo>
                    <a:pt x="0" y="1461671"/>
                  </a:lnTo>
                  <a:lnTo>
                    <a:pt x="65569" y="1442423"/>
                  </a:lnTo>
                  <a:lnTo>
                    <a:pt x="109432" y="1427944"/>
                  </a:lnTo>
                  <a:lnTo>
                    <a:pt x="152804" y="1412410"/>
                  </a:lnTo>
                  <a:lnTo>
                    <a:pt x="195669" y="1395836"/>
                  </a:lnTo>
                  <a:lnTo>
                    <a:pt x="238013" y="1378237"/>
                  </a:lnTo>
                  <a:lnTo>
                    <a:pt x="279820" y="1359628"/>
                  </a:lnTo>
                  <a:lnTo>
                    <a:pt x="321075" y="1340025"/>
                  </a:lnTo>
                  <a:lnTo>
                    <a:pt x="361762" y="1319443"/>
                  </a:lnTo>
                  <a:lnTo>
                    <a:pt x="401867" y="1297897"/>
                  </a:lnTo>
                  <a:lnTo>
                    <a:pt x="441373" y="1275402"/>
                  </a:lnTo>
                  <a:lnTo>
                    <a:pt x="480267" y="1251974"/>
                  </a:lnTo>
                  <a:lnTo>
                    <a:pt x="518532" y="1227627"/>
                  </a:lnTo>
                  <a:lnTo>
                    <a:pt x="556154" y="1202378"/>
                  </a:lnTo>
                  <a:lnTo>
                    <a:pt x="593117" y="1176241"/>
                  </a:lnTo>
                  <a:lnTo>
                    <a:pt x="629405" y="1149232"/>
                  </a:lnTo>
                  <a:lnTo>
                    <a:pt x="665005" y="1121365"/>
                  </a:lnTo>
                  <a:lnTo>
                    <a:pt x="699899" y="1092657"/>
                  </a:lnTo>
                  <a:lnTo>
                    <a:pt x="734074" y="1063122"/>
                  </a:lnTo>
                  <a:lnTo>
                    <a:pt x="767513" y="1032775"/>
                  </a:lnTo>
                  <a:lnTo>
                    <a:pt x="800202" y="1001633"/>
                  </a:lnTo>
                  <a:lnTo>
                    <a:pt x="832126" y="969709"/>
                  </a:lnTo>
                  <a:lnTo>
                    <a:pt x="863268" y="937020"/>
                  </a:lnTo>
                  <a:lnTo>
                    <a:pt x="893615" y="903581"/>
                  </a:lnTo>
                  <a:lnTo>
                    <a:pt x="923150" y="869406"/>
                  </a:lnTo>
                  <a:lnTo>
                    <a:pt x="951858" y="834511"/>
                  </a:lnTo>
                  <a:lnTo>
                    <a:pt x="979725" y="798912"/>
                  </a:lnTo>
                  <a:lnTo>
                    <a:pt x="1006734" y="762624"/>
                  </a:lnTo>
                  <a:lnTo>
                    <a:pt x="1032871" y="725661"/>
                  </a:lnTo>
                  <a:lnTo>
                    <a:pt x="1058120" y="688039"/>
                  </a:lnTo>
                  <a:lnTo>
                    <a:pt x="1082467" y="649774"/>
                  </a:lnTo>
                  <a:lnTo>
                    <a:pt x="1105895" y="610880"/>
                  </a:lnTo>
                  <a:lnTo>
                    <a:pt x="1128390" y="571374"/>
                  </a:lnTo>
                  <a:lnTo>
                    <a:pt x="1149936" y="531269"/>
                  </a:lnTo>
                  <a:lnTo>
                    <a:pt x="1170518" y="490582"/>
                  </a:lnTo>
                  <a:lnTo>
                    <a:pt x="1190122" y="449327"/>
                  </a:lnTo>
                  <a:lnTo>
                    <a:pt x="1208730" y="407520"/>
                  </a:lnTo>
                  <a:lnTo>
                    <a:pt x="1226329" y="365176"/>
                  </a:lnTo>
                  <a:lnTo>
                    <a:pt x="1242904" y="322311"/>
                  </a:lnTo>
                  <a:lnTo>
                    <a:pt x="1258438" y="278939"/>
                  </a:lnTo>
                  <a:lnTo>
                    <a:pt x="1272916" y="235076"/>
                  </a:lnTo>
                  <a:lnTo>
                    <a:pt x="1286324" y="190737"/>
                  </a:lnTo>
                  <a:lnTo>
                    <a:pt x="1298646" y="145938"/>
                  </a:lnTo>
                  <a:lnTo>
                    <a:pt x="1309867" y="100693"/>
                  </a:lnTo>
                  <a:lnTo>
                    <a:pt x="1319972" y="55018"/>
                  </a:lnTo>
                  <a:lnTo>
                    <a:pt x="1328945" y="8928"/>
                  </a:lnTo>
                  <a:lnTo>
                    <a:pt x="1330448" y="0"/>
                  </a:lnTo>
                  <a:close/>
                </a:path>
              </a:pathLst>
            </a:custGeom>
            <a:solidFill>
              <a:srgbClr val="C59C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113188" y="0"/>
            <a:ext cx="2254885" cy="238125"/>
          </a:xfrm>
          <a:custGeom>
            <a:avLst/>
            <a:gdLst/>
            <a:ahLst/>
            <a:cxnLst/>
            <a:rect l="l" t="t" r="r" b="b"/>
            <a:pathLst>
              <a:path w="2254884" h="238125">
                <a:moveTo>
                  <a:pt x="2254748" y="0"/>
                </a:moveTo>
                <a:lnTo>
                  <a:pt x="0" y="0"/>
                </a:lnTo>
                <a:lnTo>
                  <a:pt x="0" y="237751"/>
                </a:lnTo>
                <a:lnTo>
                  <a:pt x="2254748" y="237751"/>
                </a:lnTo>
                <a:lnTo>
                  <a:pt x="225474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97679" y="0"/>
            <a:ext cx="1127760" cy="379095"/>
          </a:xfrm>
          <a:custGeom>
            <a:avLst/>
            <a:gdLst/>
            <a:ahLst/>
            <a:cxnLst/>
            <a:rect l="l" t="t" r="r" b="b"/>
            <a:pathLst>
              <a:path w="1127759" h="379095">
                <a:moveTo>
                  <a:pt x="1127368" y="0"/>
                </a:moveTo>
                <a:lnTo>
                  <a:pt x="0" y="0"/>
                </a:lnTo>
                <a:lnTo>
                  <a:pt x="0" y="378606"/>
                </a:lnTo>
                <a:lnTo>
                  <a:pt x="1127368" y="378606"/>
                </a:lnTo>
                <a:lnTo>
                  <a:pt x="1127368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09052" y="0"/>
            <a:ext cx="850900" cy="676275"/>
          </a:xfrm>
          <a:custGeom>
            <a:avLst/>
            <a:gdLst/>
            <a:ahLst/>
            <a:cxnLst/>
            <a:rect l="l" t="t" r="r" b="b"/>
            <a:pathLst>
              <a:path w="850900" h="676275">
                <a:moveTo>
                  <a:pt x="850707" y="0"/>
                </a:moveTo>
                <a:lnTo>
                  <a:pt x="0" y="0"/>
                </a:lnTo>
                <a:lnTo>
                  <a:pt x="0" y="675769"/>
                </a:lnTo>
                <a:lnTo>
                  <a:pt x="850707" y="675769"/>
                </a:lnTo>
                <a:lnTo>
                  <a:pt x="850707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6184" y="0"/>
            <a:ext cx="1418590" cy="669290"/>
          </a:xfrm>
          <a:custGeom>
            <a:avLst/>
            <a:gdLst/>
            <a:ahLst/>
            <a:cxnLst/>
            <a:rect l="l" t="t" r="r" b="b"/>
            <a:pathLst>
              <a:path w="1418590" h="669290">
                <a:moveTo>
                  <a:pt x="1418316" y="0"/>
                </a:moveTo>
                <a:lnTo>
                  <a:pt x="0" y="0"/>
                </a:lnTo>
                <a:lnTo>
                  <a:pt x="232" y="6901"/>
                </a:lnTo>
                <a:lnTo>
                  <a:pt x="5079" y="54670"/>
                </a:lnTo>
                <a:lnTo>
                  <a:pt x="13029" y="101454"/>
                </a:lnTo>
                <a:lnTo>
                  <a:pt x="23975" y="147146"/>
                </a:lnTo>
                <a:lnTo>
                  <a:pt x="37811" y="191641"/>
                </a:lnTo>
                <a:lnTo>
                  <a:pt x="54432" y="234833"/>
                </a:lnTo>
                <a:lnTo>
                  <a:pt x="73732" y="276616"/>
                </a:lnTo>
                <a:lnTo>
                  <a:pt x="95605" y="316885"/>
                </a:lnTo>
                <a:lnTo>
                  <a:pt x="119945" y="355533"/>
                </a:lnTo>
                <a:lnTo>
                  <a:pt x="146647" y="392454"/>
                </a:lnTo>
                <a:lnTo>
                  <a:pt x="175604" y="427544"/>
                </a:lnTo>
                <a:lnTo>
                  <a:pt x="206711" y="460695"/>
                </a:lnTo>
                <a:lnTo>
                  <a:pt x="239862" y="491802"/>
                </a:lnTo>
                <a:lnTo>
                  <a:pt x="274951" y="520760"/>
                </a:lnTo>
                <a:lnTo>
                  <a:pt x="311872" y="547462"/>
                </a:lnTo>
                <a:lnTo>
                  <a:pt x="350520" y="571803"/>
                </a:lnTo>
                <a:lnTo>
                  <a:pt x="390789" y="593676"/>
                </a:lnTo>
                <a:lnTo>
                  <a:pt x="432572" y="612976"/>
                </a:lnTo>
                <a:lnTo>
                  <a:pt x="475764" y="629598"/>
                </a:lnTo>
                <a:lnTo>
                  <a:pt x="520260" y="643434"/>
                </a:lnTo>
                <a:lnTo>
                  <a:pt x="565953" y="654380"/>
                </a:lnTo>
                <a:lnTo>
                  <a:pt x="612737" y="662330"/>
                </a:lnTo>
                <a:lnTo>
                  <a:pt x="660507" y="667178"/>
                </a:lnTo>
                <a:lnTo>
                  <a:pt x="709158" y="668817"/>
                </a:lnTo>
                <a:lnTo>
                  <a:pt x="757806" y="667178"/>
                </a:lnTo>
                <a:lnTo>
                  <a:pt x="805576" y="662330"/>
                </a:lnTo>
                <a:lnTo>
                  <a:pt x="852359" y="654380"/>
                </a:lnTo>
                <a:lnTo>
                  <a:pt x="898052" y="643434"/>
                </a:lnTo>
                <a:lnTo>
                  <a:pt x="942547" y="629598"/>
                </a:lnTo>
                <a:lnTo>
                  <a:pt x="985739" y="612976"/>
                </a:lnTo>
                <a:lnTo>
                  <a:pt x="1027522" y="593676"/>
                </a:lnTo>
                <a:lnTo>
                  <a:pt x="1067790" y="571803"/>
                </a:lnTo>
                <a:lnTo>
                  <a:pt x="1106438" y="547462"/>
                </a:lnTo>
                <a:lnTo>
                  <a:pt x="1143360" y="520760"/>
                </a:lnTo>
                <a:lnTo>
                  <a:pt x="1178449" y="491802"/>
                </a:lnTo>
                <a:lnTo>
                  <a:pt x="1211600" y="460695"/>
                </a:lnTo>
                <a:lnTo>
                  <a:pt x="1242708" y="427544"/>
                </a:lnTo>
                <a:lnTo>
                  <a:pt x="1271665" y="392454"/>
                </a:lnTo>
                <a:lnTo>
                  <a:pt x="1298367" y="355533"/>
                </a:lnTo>
                <a:lnTo>
                  <a:pt x="1322708" y="316885"/>
                </a:lnTo>
                <a:lnTo>
                  <a:pt x="1344581" y="276616"/>
                </a:lnTo>
                <a:lnTo>
                  <a:pt x="1363882" y="234833"/>
                </a:lnTo>
                <a:lnTo>
                  <a:pt x="1380503" y="191641"/>
                </a:lnTo>
                <a:lnTo>
                  <a:pt x="1394340" y="147146"/>
                </a:lnTo>
                <a:lnTo>
                  <a:pt x="1405286" y="101454"/>
                </a:lnTo>
                <a:lnTo>
                  <a:pt x="1413236" y="54670"/>
                </a:lnTo>
                <a:lnTo>
                  <a:pt x="1418083" y="6901"/>
                </a:lnTo>
                <a:lnTo>
                  <a:pt x="1418316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79260" y="2022723"/>
            <a:ext cx="325120" cy="1370965"/>
          </a:xfrm>
          <a:custGeom>
            <a:avLst/>
            <a:gdLst/>
            <a:ahLst/>
            <a:cxnLst/>
            <a:rect l="l" t="t" r="r" b="b"/>
            <a:pathLst>
              <a:path w="325119" h="1370964">
                <a:moveTo>
                  <a:pt x="324838" y="0"/>
                </a:moveTo>
                <a:lnTo>
                  <a:pt x="0" y="0"/>
                </a:lnTo>
                <a:lnTo>
                  <a:pt x="0" y="1370576"/>
                </a:lnTo>
                <a:lnTo>
                  <a:pt x="324838" y="1370576"/>
                </a:lnTo>
                <a:lnTo>
                  <a:pt x="32483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069978"/>
            <a:ext cx="339725" cy="1323340"/>
          </a:xfrm>
          <a:custGeom>
            <a:avLst/>
            <a:gdLst/>
            <a:ahLst/>
            <a:cxnLst/>
            <a:rect l="l" t="t" r="r" b="b"/>
            <a:pathLst>
              <a:path w="339725" h="1323339">
                <a:moveTo>
                  <a:pt x="339623" y="0"/>
                </a:moveTo>
                <a:lnTo>
                  <a:pt x="0" y="0"/>
                </a:lnTo>
                <a:lnTo>
                  <a:pt x="0" y="1323320"/>
                </a:lnTo>
                <a:lnTo>
                  <a:pt x="339623" y="1323320"/>
                </a:lnTo>
                <a:lnTo>
                  <a:pt x="339623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560918" y="0"/>
            <a:ext cx="1543685" cy="1442720"/>
          </a:xfrm>
          <a:custGeom>
            <a:avLst/>
            <a:gdLst/>
            <a:ahLst/>
            <a:cxnLst/>
            <a:rect l="l" t="t" r="r" b="b"/>
            <a:pathLst>
              <a:path w="1543684" h="1442720">
                <a:moveTo>
                  <a:pt x="1543182" y="0"/>
                </a:moveTo>
                <a:lnTo>
                  <a:pt x="0" y="0"/>
                </a:lnTo>
                <a:lnTo>
                  <a:pt x="1781" y="17227"/>
                </a:lnTo>
                <a:lnTo>
                  <a:pt x="8046" y="64276"/>
                </a:lnTo>
                <a:lnTo>
                  <a:pt x="15648" y="110890"/>
                </a:lnTo>
                <a:lnTo>
                  <a:pt x="24568" y="157047"/>
                </a:lnTo>
                <a:lnTo>
                  <a:pt x="34785" y="202729"/>
                </a:lnTo>
                <a:lnTo>
                  <a:pt x="46279" y="247915"/>
                </a:lnTo>
                <a:lnTo>
                  <a:pt x="59031" y="292584"/>
                </a:lnTo>
                <a:lnTo>
                  <a:pt x="73020" y="336718"/>
                </a:lnTo>
                <a:lnTo>
                  <a:pt x="88225" y="380296"/>
                </a:lnTo>
                <a:lnTo>
                  <a:pt x="104628" y="423297"/>
                </a:lnTo>
                <a:lnTo>
                  <a:pt x="122208" y="465702"/>
                </a:lnTo>
                <a:lnTo>
                  <a:pt x="140946" y="507491"/>
                </a:lnTo>
                <a:lnTo>
                  <a:pt x="160820" y="548644"/>
                </a:lnTo>
                <a:lnTo>
                  <a:pt x="181811" y="589141"/>
                </a:lnTo>
                <a:lnTo>
                  <a:pt x="203899" y="628961"/>
                </a:lnTo>
                <a:lnTo>
                  <a:pt x="227064" y="668085"/>
                </a:lnTo>
                <a:lnTo>
                  <a:pt x="251286" y="706493"/>
                </a:lnTo>
                <a:lnTo>
                  <a:pt x="276544" y="744164"/>
                </a:lnTo>
                <a:lnTo>
                  <a:pt x="302820" y="781079"/>
                </a:lnTo>
                <a:lnTo>
                  <a:pt x="330092" y="817218"/>
                </a:lnTo>
                <a:lnTo>
                  <a:pt x="358341" y="852560"/>
                </a:lnTo>
                <a:lnTo>
                  <a:pt x="387547" y="887085"/>
                </a:lnTo>
                <a:lnTo>
                  <a:pt x="417690" y="920774"/>
                </a:lnTo>
                <a:lnTo>
                  <a:pt x="448749" y="953607"/>
                </a:lnTo>
                <a:lnTo>
                  <a:pt x="480705" y="985563"/>
                </a:lnTo>
                <a:lnTo>
                  <a:pt x="513537" y="1016622"/>
                </a:lnTo>
                <a:lnTo>
                  <a:pt x="547226" y="1046764"/>
                </a:lnTo>
                <a:lnTo>
                  <a:pt x="581752" y="1075970"/>
                </a:lnTo>
                <a:lnTo>
                  <a:pt x="617094" y="1104219"/>
                </a:lnTo>
                <a:lnTo>
                  <a:pt x="653232" y="1131492"/>
                </a:lnTo>
                <a:lnTo>
                  <a:pt x="690147" y="1157767"/>
                </a:lnTo>
                <a:lnTo>
                  <a:pt x="727819" y="1183026"/>
                </a:lnTo>
                <a:lnTo>
                  <a:pt x="766226" y="1207248"/>
                </a:lnTo>
                <a:lnTo>
                  <a:pt x="805350" y="1230413"/>
                </a:lnTo>
                <a:lnTo>
                  <a:pt x="845171" y="1252501"/>
                </a:lnTo>
                <a:lnTo>
                  <a:pt x="885667" y="1273492"/>
                </a:lnTo>
                <a:lnTo>
                  <a:pt x="926820" y="1293366"/>
                </a:lnTo>
                <a:lnTo>
                  <a:pt x="968609" y="1312103"/>
                </a:lnTo>
                <a:lnTo>
                  <a:pt x="1011015" y="1329683"/>
                </a:lnTo>
                <a:lnTo>
                  <a:pt x="1054016" y="1346086"/>
                </a:lnTo>
                <a:lnTo>
                  <a:pt x="1097594" y="1361292"/>
                </a:lnTo>
                <a:lnTo>
                  <a:pt x="1141727" y="1375281"/>
                </a:lnTo>
                <a:lnTo>
                  <a:pt x="1186397" y="1388032"/>
                </a:lnTo>
                <a:lnTo>
                  <a:pt x="1231583" y="1399527"/>
                </a:lnTo>
                <a:lnTo>
                  <a:pt x="1277264" y="1409744"/>
                </a:lnTo>
                <a:lnTo>
                  <a:pt x="1323422" y="1418663"/>
                </a:lnTo>
                <a:lnTo>
                  <a:pt x="1370035" y="1426266"/>
                </a:lnTo>
                <a:lnTo>
                  <a:pt x="1417085" y="1432531"/>
                </a:lnTo>
                <a:lnTo>
                  <a:pt x="1464550" y="1437439"/>
                </a:lnTo>
                <a:lnTo>
                  <a:pt x="1512411" y="1440969"/>
                </a:lnTo>
                <a:lnTo>
                  <a:pt x="1543182" y="1442330"/>
                </a:lnTo>
                <a:lnTo>
                  <a:pt x="1543182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1301" y="9549269"/>
            <a:ext cx="756689" cy="926390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5875587" y="9549266"/>
            <a:ext cx="31115" cy="929640"/>
            <a:chOff x="15875587" y="9549266"/>
            <a:chExt cx="31115" cy="929640"/>
          </a:xfrm>
        </p:grpSpPr>
        <p:sp>
          <p:nvSpPr>
            <p:cNvPr id="15" name="object 15"/>
            <p:cNvSpPr/>
            <p:nvPr/>
          </p:nvSpPr>
          <p:spPr>
            <a:xfrm>
              <a:off x="15875594" y="9549266"/>
              <a:ext cx="31115" cy="320675"/>
            </a:xfrm>
            <a:custGeom>
              <a:avLst/>
              <a:gdLst/>
              <a:ahLst/>
              <a:cxnLst/>
              <a:rect l="l" t="t" r="r" b="b"/>
              <a:pathLst>
                <a:path w="31115" h="320675">
                  <a:moveTo>
                    <a:pt x="30941" y="0"/>
                  </a:moveTo>
                  <a:lnTo>
                    <a:pt x="0" y="0"/>
                  </a:lnTo>
                  <a:lnTo>
                    <a:pt x="0" y="320566"/>
                  </a:lnTo>
                  <a:lnTo>
                    <a:pt x="30941" y="299289"/>
                  </a:lnTo>
                  <a:lnTo>
                    <a:pt x="30941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875587" y="10157999"/>
              <a:ext cx="31115" cy="320675"/>
            </a:xfrm>
            <a:custGeom>
              <a:avLst/>
              <a:gdLst/>
              <a:ahLst/>
              <a:cxnLst/>
              <a:rect l="l" t="t" r="r" b="b"/>
              <a:pathLst>
                <a:path w="31115" h="320675">
                  <a:moveTo>
                    <a:pt x="30941" y="0"/>
                  </a:moveTo>
                  <a:lnTo>
                    <a:pt x="0" y="21758"/>
                  </a:lnTo>
                  <a:lnTo>
                    <a:pt x="0" y="320566"/>
                  </a:lnTo>
                  <a:lnTo>
                    <a:pt x="30941" y="320566"/>
                  </a:lnTo>
                  <a:lnTo>
                    <a:pt x="30941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75587" y="9848555"/>
              <a:ext cx="31115" cy="331470"/>
            </a:xfrm>
            <a:custGeom>
              <a:avLst/>
              <a:gdLst/>
              <a:ahLst/>
              <a:cxnLst/>
              <a:rect l="l" t="t" r="r" b="b"/>
              <a:pathLst>
                <a:path w="31115" h="331470">
                  <a:moveTo>
                    <a:pt x="30941" y="0"/>
                  </a:moveTo>
                  <a:lnTo>
                    <a:pt x="0" y="21276"/>
                  </a:lnTo>
                  <a:lnTo>
                    <a:pt x="0" y="331204"/>
                  </a:lnTo>
                  <a:lnTo>
                    <a:pt x="30941" y="309446"/>
                  </a:lnTo>
                  <a:lnTo>
                    <a:pt x="30941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6093644" y="9551684"/>
            <a:ext cx="1163320" cy="259079"/>
            <a:chOff x="16093644" y="9551684"/>
            <a:chExt cx="1163320" cy="259079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93644" y="9627595"/>
              <a:ext cx="153764" cy="18035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267716" y="9551686"/>
              <a:ext cx="180975" cy="255904"/>
            </a:xfrm>
            <a:custGeom>
              <a:avLst/>
              <a:gdLst/>
              <a:ahLst/>
              <a:cxnLst/>
              <a:rect l="l" t="t" r="r" b="b"/>
              <a:pathLst>
                <a:path w="180975" h="255904">
                  <a:moveTo>
                    <a:pt x="113619" y="75913"/>
                  </a:moveTo>
                  <a:lnTo>
                    <a:pt x="67202" y="75913"/>
                  </a:lnTo>
                  <a:lnTo>
                    <a:pt x="0" y="255772"/>
                  </a:lnTo>
                  <a:lnTo>
                    <a:pt x="38668" y="255772"/>
                  </a:lnTo>
                  <a:lnTo>
                    <a:pt x="54144" y="213229"/>
                  </a:lnTo>
                  <a:lnTo>
                    <a:pt x="164925" y="213229"/>
                  </a:lnTo>
                  <a:lnTo>
                    <a:pt x="151917" y="178413"/>
                  </a:lnTo>
                  <a:lnTo>
                    <a:pt x="66720" y="178413"/>
                  </a:lnTo>
                  <a:lnTo>
                    <a:pt x="90405" y="113137"/>
                  </a:lnTo>
                  <a:lnTo>
                    <a:pt x="127527" y="113137"/>
                  </a:lnTo>
                  <a:lnTo>
                    <a:pt x="113619" y="75913"/>
                  </a:lnTo>
                  <a:close/>
                </a:path>
                <a:path w="180975" h="255904">
                  <a:moveTo>
                    <a:pt x="164925" y="213229"/>
                  </a:moveTo>
                  <a:lnTo>
                    <a:pt x="126666" y="213229"/>
                  </a:lnTo>
                  <a:lnTo>
                    <a:pt x="141660" y="255772"/>
                  </a:lnTo>
                  <a:lnTo>
                    <a:pt x="180821" y="255772"/>
                  </a:lnTo>
                  <a:lnTo>
                    <a:pt x="164925" y="213229"/>
                  </a:lnTo>
                  <a:close/>
                </a:path>
                <a:path w="180975" h="255904">
                  <a:moveTo>
                    <a:pt x="127527" y="113137"/>
                  </a:moveTo>
                  <a:lnTo>
                    <a:pt x="90405" y="113137"/>
                  </a:lnTo>
                  <a:lnTo>
                    <a:pt x="114101" y="178413"/>
                  </a:lnTo>
                  <a:lnTo>
                    <a:pt x="151917" y="178413"/>
                  </a:lnTo>
                  <a:lnTo>
                    <a:pt x="127527" y="113137"/>
                  </a:lnTo>
                  <a:close/>
                </a:path>
                <a:path w="180975" h="255904">
                  <a:moveTo>
                    <a:pt x="100562" y="0"/>
                  </a:moveTo>
                  <a:lnTo>
                    <a:pt x="58972" y="41579"/>
                  </a:lnTo>
                  <a:lnTo>
                    <a:pt x="74940" y="57537"/>
                  </a:lnTo>
                  <a:lnTo>
                    <a:pt x="122320" y="21758"/>
                  </a:lnTo>
                  <a:lnTo>
                    <a:pt x="100562" y="0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70297" y="9624691"/>
              <a:ext cx="342326" cy="18566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38726" y="9627595"/>
              <a:ext cx="156654" cy="17985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20040" y="9627595"/>
              <a:ext cx="153754" cy="18035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7193139" y="9551684"/>
              <a:ext cx="63500" cy="255904"/>
            </a:xfrm>
            <a:custGeom>
              <a:avLst/>
              <a:gdLst/>
              <a:ahLst/>
              <a:cxnLst/>
              <a:rect l="l" t="t" r="r" b="b"/>
              <a:pathLst>
                <a:path w="63500" h="255904">
                  <a:moveTo>
                    <a:pt x="41579" y="0"/>
                  </a:moveTo>
                  <a:lnTo>
                    <a:pt x="0" y="41579"/>
                  </a:lnTo>
                  <a:lnTo>
                    <a:pt x="15957" y="57537"/>
                  </a:lnTo>
                  <a:lnTo>
                    <a:pt x="63338" y="21758"/>
                  </a:lnTo>
                  <a:lnTo>
                    <a:pt x="41579" y="0"/>
                  </a:lnTo>
                  <a:close/>
                </a:path>
                <a:path w="63500" h="255904">
                  <a:moveTo>
                    <a:pt x="50291" y="75913"/>
                  </a:moveTo>
                  <a:lnTo>
                    <a:pt x="13538" y="75913"/>
                  </a:lnTo>
                  <a:lnTo>
                    <a:pt x="13538" y="255772"/>
                  </a:lnTo>
                  <a:lnTo>
                    <a:pt x="50291" y="255772"/>
                  </a:lnTo>
                  <a:lnTo>
                    <a:pt x="50291" y="75913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6085429" y="9860160"/>
            <a:ext cx="1457325" cy="258445"/>
            <a:chOff x="16085429" y="9860160"/>
            <a:chExt cx="1457325" cy="258445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85429" y="9932201"/>
              <a:ext cx="146498" cy="18566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56585" y="9932682"/>
              <a:ext cx="344253" cy="18566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626941" y="9932689"/>
              <a:ext cx="659130" cy="186055"/>
            </a:xfrm>
            <a:custGeom>
              <a:avLst/>
              <a:gdLst/>
              <a:ahLst/>
              <a:cxnLst/>
              <a:rect l="l" t="t" r="r" b="b"/>
              <a:pathLst>
                <a:path w="659130" h="186054">
                  <a:moveTo>
                    <a:pt x="148450" y="182765"/>
                  </a:moveTo>
                  <a:lnTo>
                    <a:pt x="100317" y="117983"/>
                  </a:lnTo>
                  <a:lnTo>
                    <a:pt x="98158" y="115074"/>
                  </a:lnTo>
                  <a:lnTo>
                    <a:pt x="107327" y="112268"/>
                  </a:lnTo>
                  <a:lnTo>
                    <a:pt x="115316" y="108254"/>
                  </a:lnTo>
                  <a:lnTo>
                    <a:pt x="138125" y="71755"/>
                  </a:lnTo>
                  <a:lnTo>
                    <a:pt x="138772" y="61404"/>
                  </a:lnTo>
                  <a:lnTo>
                    <a:pt x="137706" y="48717"/>
                  </a:lnTo>
                  <a:lnTo>
                    <a:pt x="134620" y="37719"/>
                  </a:lnTo>
                  <a:lnTo>
                    <a:pt x="134543" y="37414"/>
                  </a:lnTo>
                  <a:lnTo>
                    <a:pt x="103111" y="6896"/>
                  </a:lnTo>
                  <a:lnTo>
                    <a:pt x="101536" y="6515"/>
                  </a:lnTo>
                  <a:lnTo>
                    <a:pt x="101536" y="54152"/>
                  </a:lnTo>
                  <a:lnTo>
                    <a:pt x="101536" y="69151"/>
                  </a:lnTo>
                  <a:lnTo>
                    <a:pt x="99123" y="74942"/>
                  </a:lnTo>
                  <a:lnTo>
                    <a:pt x="89458" y="83654"/>
                  </a:lnTo>
                  <a:lnTo>
                    <a:pt x="82194" y="85585"/>
                  </a:lnTo>
                  <a:lnTo>
                    <a:pt x="36753" y="85585"/>
                  </a:lnTo>
                  <a:lnTo>
                    <a:pt x="36753" y="37719"/>
                  </a:lnTo>
                  <a:lnTo>
                    <a:pt x="82677" y="37719"/>
                  </a:lnTo>
                  <a:lnTo>
                    <a:pt x="89458" y="39649"/>
                  </a:lnTo>
                  <a:lnTo>
                    <a:pt x="99123" y="48348"/>
                  </a:lnTo>
                  <a:lnTo>
                    <a:pt x="101536" y="54152"/>
                  </a:lnTo>
                  <a:lnTo>
                    <a:pt x="101536" y="6515"/>
                  </a:lnTo>
                  <a:lnTo>
                    <a:pt x="91059" y="3911"/>
                  </a:lnTo>
                  <a:lnTo>
                    <a:pt x="77355" y="2908"/>
                  </a:lnTo>
                  <a:lnTo>
                    <a:pt x="0" y="2908"/>
                  </a:lnTo>
                  <a:lnTo>
                    <a:pt x="0" y="182765"/>
                  </a:lnTo>
                  <a:lnTo>
                    <a:pt x="36753" y="182765"/>
                  </a:lnTo>
                  <a:lnTo>
                    <a:pt x="36753" y="117983"/>
                  </a:lnTo>
                  <a:lnTo>
                    <a:pt x="57061" y="117983"/>
                  </a:lnTo>
                  <a:lnTo>
                    <a:pt x="103479" y="182765"/>
                  </a:lnTo>
                  <a:lnTo>
                    <a:pt x="148450" y="182765"/>
                  </a:lnTo>
                  <a:close/>
                </a:path>
                <a:path w="659130" h="186054">
                  <a:moveTo>
                    <a:pt x="292036" y="2908"/>
                  </a:moveTo>
                  <a:lnTo>
                    <a:pt x="151828" y="2908"/>
                  </a:lnTo>
                  <a:lnTo>
                    <a:pt x="151828" y="37198"/>
                  </a:lnTo>
                  <a:lnTo>
                    <a:pt x="203555" y="37198"/>
                  </a:lnTo>
                  <a:lnTo>
                    <a:pt x="203555" y="181978"/>
                  </a:lnTo>
                  <a:lnTo>
                    <a:pt x="240309" y="181978"/>
                  </a:lnTo>
                  <a:lnTo>
                    <a:pt x="240309" y="37198"/>
                  </a:lnTo>
                  <a:lnTo>
                    <a:pt x="292036" y="37198"/>
                  </a:lnTo>
                  <a:lnTo>
                    <a:pt x="292036" y="2908"/>
                  </a:lnTo>
                  <a:close/>
                </a:path>
                <a:path w="659130" h="186054">
                  <a:moveTo>
                    <a:pt x="491236" y="92837"/>
                  </a:moveTo>
                  <a:lnTo>
                    <a:pt x="489546" y="73990"/>
                  </a:lnTo>
                  <a:lnTo>
                    <a:pt x="489521" y="73774"/>
                  </a:lnTo>
                  <a:lnTo>
                    <a:pt x="484466" y="56642"/>
                  </a:lnTo>
                  <a:lnTo>
                    <a:pt x="484416" y="56451"/>
                  </a:lnTo>
                  <a:lnTo>
                    <a:pt x="475983" y="40817"/>
                  </a:lnTo>
                  <a:lnTo>
                    <a:pt x="471004" y="34810"/>
                  </a:lnTo>
                  <a:lnTo>
                    <a:pt x="464172" y="26593"/>
                  </a:lnTo>
                  <a:lnTo>
                    <a:pt x="454012" y="18249"/>
                  </a:lnTo>
                  <a:lnTo>
                    <a:pt x="454012" y="92837"/>
                  </a:lnTo>
                  <a:lnTo>
                    <a:pt x="453021" y="104902"/>
                  </a:lnTo>
                  <a:lnTo>
                    <a:pt x="429336" y="141681"/>
                  </a:lnTo>
                  <a:lnTo>
                    <a:pt x="397459" y="150850"/>
                  </a:lnTo>
                  <a:lnTo>
                    <a:pt x="385660" y="149847"/>
                  </a:lnTo>
                  <a:lnTo>
                    <a:pt x="349846" y="125603"/>
                  </a:lnTo>
                  <a:lnTo>
                    <a:pt x="340880" y="92837"/>
                  </a:lnTo>
                  <a:lnTo>
                    <a:pt x="341871" y="80759"/>
                  </a:lnTo>
                  <a:lnTo>
                    <a:pt x="365353" y="43992"/>
                  </a:lnTo>
                  <a:lnTo>
                    <a:pt x="397459" y="34810"/>
                  </a:lnTo>
                  <a:lnTo>
                    <a:pt x="409232" y="35814"/>
                  </a:lnTo>
                  <a:lnTo>
                    <a:pt x="445046" y="60058"/>
                  </a:lnTo>
                  <a:lnTo>
                    <a:pt x="454012" y="92837"/>
                  </a:lnTo>
                  <a:lnTo>
                    <a:pt x="454012" y="18249"/>
                  </a:lnTo>
                  <a:lnTo>
                    <a:pt x="449935" y="14897"/>
                  </a:lnTo>
                  <a:lnTo>
                    <a:pt x="434073" y="6591"/>
                  </a:lnTo>
                  <a:lnTo>
                    <a:pt x="416572" y="1638"/>
                  </a:lnTo>
                  <a:lnTo>
                    <a:pt x="397459" y="0"/>
                  </a:lnTo>
                  <a:lnTo>
                    <a:pt x="378320" y="1638"/>
                  </a:lnTo>
                  <a:lnTo>
                    <a:pt x="330720" y="26593"/>
                  </a:lnTo>
                  <a:lnTo>
                    <a:pt x="310819" y="56451"/>
                  </a:lnTo>
                  <a:lnTo>
                    <a:pt x="310718" y="56642"/>
                  </a:lnTo>
                  <a:lnTo>
                    <a:pt x="305828" y="73774"/>
                  </a:lnTo>
                  <a:lnTo>
                    <a:pt x="305765" y="73990"/>
                  </a:lnTo>
                  <a:lnTo>
                    <a:pt x="304126" y="92837"/>
                  </a:lnTo>
                  <a:lnTo>
                    <a:pt x="319024" y="144919"/>
                  </a:lnTo>
                  <a:lnTo>
                    <a:pt x="360819" y="179082"/>
                  </a:lnTo>
                  <a:lnTo>
                    <a:pt x="397459" y="185674"/>
                  </a:lnTo>
                  <a:lnTo>
                    <a:pt x="416572" y="184035"/>
                  </a:lnTo>
                  <a:lnTo>
                    <a:pt x="434073" y="179082"/>
                  </a:lnTo>
                  <a:lnTo>
                    <a:pt x="449935" y="170776"/>
                  </a:lnTo>
                  <a:lnTo>
                    <a:pt x="464172" y="159067"/>
                  </a:lnTo>
                  <a:lnTo>
                    <a:pt x="471004" y="150850"/>
                  </a:lnTo>
                  <a:lnTo>
                    <a:pt x="475945" y="144919"/>
                  </a:lnTo>
                  <a:lnTo>
                    <a:pt x="484416" y="129222"/>
                  </a:lnTo>
                  <a:lnTo>
                    <a:pt x="489521" y="111887"/>
                  </a:lnTo>
                  <a:lnTo>
                    <a:pt x="491236" y="92837"/>
                  </a:lnTo>
                  <a:close/>
                </a:path>
                <a:path w="659130" h="186054">
                  <a:moveTo>
                    <a:pt x="659015" y="2908"/>
                  </a:moveTo>
                  <a:lnTo>
                    <a:pt x="620344" y="2908"/>
                  </a:lnTo>
                  <a:lnTo>
                    <a:pt x="576338" y="139255"/>
                  </a:lnTo>
                  <a:lnTo>
                    <a:pt x="533311" y="2908"/>
                  </a:lnTo>
                  <a:lnTo>
                    <a:pt x="494626" y="2908"/>
                  </a:lnTo>
                  <a:lnTo>
                    <a:pt x="553135" y="182765"/>
                  </a:lnTo>
                  <a:lnTo>
                    <a:pt x="599554" y="182765"/>
                  </a:lnTo>
                  <a:lnTo>
                    <a:pt x="659015" y="2908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306274" y="9935589"/>
              <a:ext cx="153754" cy="18034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7479373" y="9860160"/>
              <a:ext cx="63500" cy="255904"/>
            </a:xfrm>
            <a:custGeom>
              <a:avLst/>
              <a:gdLst/>
              <a:ahLst/>
              <a:cxnLst/>
              <a:rect l="l" t="t" r="r" b="b"/>
              <a:pathLst>
                <a:path w="63500" h="255904">
                  <a:moveTo>
                    <a:pt x="41579" y="0"/>
                  </a:moveTo>
                  <a:lnTo>
                    <a:pt x="0" y="41579"/>
                  </a:lnTo>
                  <a:lnTo>
                    <a:pt x="15957" y="57537"/>
                  </a:lnTo>
                  <a:lnTo>
                    <a:pt x="63338" y="21758"/>
                  </a:lnTo>
                  <a:lnTo>
                    <a:pt x="41579" y="0"/>
                  </a:lnTo>
                  <a:close/>
                </a:path>
                <a:path w="63500" h="255904">
                  <a:moveTo>
                    <a:pt x="49799" y="75432"/>
                  </a:moveTo>
                  <a:lnTo>
                    <a:pt x="13057" y="75432"/>
                  </a:lnTo>
                  <a:lnTo>
                    <a:pt x="13057" y="255290"/>
                  </a:lnTo>
                  <a:lnTo>
                    <a:pt x="49799" y="255290"/>
                  </a:lnTo>
                  <a:lnTo>
                    <a:pt x="49799" y="75432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6083007" y="10240676"/>
            <a:ext cx="1397000" cy="186055"/>
            <a:chOff x="16083007" y="10240676"/>
            <a:chExt cx="1397000" cy="186055"/>
          </a:xfrm>
        </p:grpSpPr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83007" y="10240676"/>
              <a:ext cx="365055" cy="18566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480447" y="10243318"/>
              <a:ext cx="121285" cy="180340"/>
            </a:xfrm>
            <a:custGeom>
              <a:avLst/>
              <a:gdLst/>
              <a:ahLst/>
              <a:cxnLst/>
              <a:rect l="l" t="t" r="r" b="b"/>
              <a:pathLst>
                <a:path w="121284" h="180340">
                  <a:moveTo>
                    <a:pt x="120878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72390"/>
                  </a:lnTo>
                  <a:lnTo>
                    <a:pt x="0" y="106680"/>
                  </a:lnTo>
                  <a:lnTo>
                    <a:pt x="0" y="144780"/>
                  </a:lnTo>
                  <a:lnTo>
                    <a:pt x="0" y="180340"/>
                  </a:lnTo>
                  <a:lnTo>
                    <a:pt x="120878" y="180340"/>
                  </a:lnTo>
                  <a:lnTo>
                    <a:pt x="120878" y="144780"/>
                  </a:lnTo>
                  <a:lnTo>
                    <a:pt x="36741" y="144780"/>
                  </a:lnTo>
                  <a:lnTo>
                    <a:pt x="36741" y="106680"/>
                  </a:lnTo>
                  <a:lnTo>
                    <a:pt x="114109" y="106680"/>
                  </a:lnTo>
                  <a:lnTo>
                    <a:pt x="114109" y="72390"/>
                  </a:lnTo>
                  <a:lnTo>
                    <a:pt x="36741" y="72390"/>
                  </a:lnTo>
                  <a:lnTo>
                    <a:pt x="36741" y="35560"/>
                  </a:lnTo>
                  <a:lnTo>
                    <a:pt x="120878" y="35560"/>
                  </a:lnTo>
                  <a:lnTo>
                    <a:pt x="120878" y="0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24047" y="10243578"/>
              <a:ext cx="153764" cy="18034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798112" y="10243584"/>
              <a:ext cx="140335" cy="179070"/>
            </a:xfrm>
            <a:custGeom>
              <a:avLst/>
              <a:gdLst/>
              <a:ahLst/>
              <a:cxnLst/>
              <a:rect l="l" t="t" r="r" b="b"/>
              <a:pathLst>
                <a:path w="140334" h="179070">
                  <a:moveTo>
                    <a:pt x="140208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51727" y="34290"/>
                  </a:lnTo>
                  <a:lnTo>
                    <a:pt x="51727" y="179070"/>
                  </a:lnTo>
                  <a:lnTo>
                    <a:pt x="88480" y="179070"/>
                  </a:lnTo>
                  <a:lnTo>
                    <a:pt x="88480" y="34290"/>
                  </a:lnTo>
                  <a:lnTo>
                    <a:pt x="140208" y="34290"/>
                  </a:lnTo>
                  <a:lnTo>
                    <a:pt x="140208" y="0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960572" y="10243578"/>
              <a:ext cx="147953" cy="18227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140918" y="10243570"/>
              <a:ext cx="338933" cy="179872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7502447" y="9562587"/>
            <a:ext cx="5143500" cy="972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729"/>
              </a:lnSpc>
              <a:spcBef>
                <a:spcPts val="100"/>
              </a:spcBef>
              <a:tabLst>
                <a:tab pos="1377950" algn="l"/>
              </a:tabLst>
            </a:pPr>
            <a:r>
              <a:rPr sz="3150" spc="215" dirty="0">
                <a:latin typeface="Gotham Book"/>
                <a:cs typeface="Gotham Book"/>
              </a:rPr>
              <a:t>HIGH</a:t>
            </a:r>
            <a:r>
              <a:rPr sz="3150" dirty="0">
                <a:latin typeface="Gotham Book"/>
                <a:cs typeface="Gotham Book"/>
              </a:rPr>
              <a:t>	</a:t>
            </a:r>
            <a:r>
              <a:rPr sz="3150" spc="295" dirty="0">
                <a:latin typeface="Gotham Book"/>
                <a:cs typeface="Gotham Book"/>
              </a:rPr>
              <a:t>PERFORMANCE </a:t>
            </a:r>
            <a:endParaRPr sz="3150">
              <a:latin typeface="Gotham Book"/>
              <a:cs typeface="Gotham Book"/>
            </a:endParaRPr>
          </a:p>
          <a:p>
            <a:pPr algn="ctr">
              <a:lnSpc>
                <a:spcPts val="3729"/>
              </a:lnSpc>
            </a:pPr>
            <a:r>
              <a:rPr sz="3150" spc="285" dirty="0">
                <a:latin typeface="Gotham Bold"/>
                <a:cs typeface="Gotham Bold"/>
              </a:rPr>
              <a:t>PROGRAM </a:t>
            </a:r>
            <a:endParaRPr sz="3150">
              <a:latin typeface="Gotham Bold"/>
              <a:cs typeface="Gotham Bold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442450" y="9442600"/>
            <a:ext cx="0" cy="1210310"/>
          </a:xfrm>
          <a:custGeom>
            <a:avLst/>
            <a:gdLst/>
            <a:ahLst/>
            <a:cxnLst/>
            <a:rect l="l" t="t" r="r" b="b"/>
            <a:pathLst>
              <a:path h="1210309">
                <a:moveTo>
                  <a:pt x="0" y="0"/>
                </a:moveTo>
                <a:lnTo>
                  <a:pt x="0" y="1209889"/>
                </a:lnTo>
              </a:path>
            </a:pathLst>
          </a:custGeom>
          <a:ln w="33349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697984" y="9442600"/>
            <a:ext cx="0" cy="1210310"/>
          </a:xfrm>
          <a:custGeom>
            <a:avLst/>
            <a:gdLst/>
            <a:ahLst/>
            <a:cxnLst/>
            <a:rect l="l" t="t" r="r" b="b"/>
            <a:pathLst>
              <a:path h="1210309">
                <a:moveTo>
                  <a:pt x="0" y="0"/>
                </a:moveTo>
                <a:lnTo>
                  <a:pt x="0" y="1209889"/>
                </a:lnTo>
              </a:path>
            </a:pathLst>
          </a:custGeom>
          <a:ln w="33349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2522166" y="9544892"/>
            <a:ext cx="944244" cy="641350"/>
            <a:chOff x="2522166" y="9544892"/>
            <a:chExt cx="944244" cy="641350"/>
          </a:xfrm>
        </p:grpSpPr>
        <p:sp>
          <p:nvSpPr>
            <p:cNvPr id="42" name="object 42"/>
            <p:cNvSpPr/>
            <p:nvPr/>
          </p:nvSpPr>
          <p:spPr>
            <a:xfrm>
              <a:off x="2533807" y="9864118"/>
              <a:ext cx="920750" cy="309880"/>
            </a:xfrm>
            <a:custGeom>
              <a:avLst/>
              <a:gdLst/>
              <a:ahLst/>
              <a:cxnLst/>
              <a:rect l="l" t="t" r="r" b="b"/>
              <a:pathLst>
                <a:path w="920750" h="309879">
                  <a:moveTo>
                    <a:pt x="920547" y="0"/>
                  </a:moveTo>
                  <a:lnTo>
                    <a:pt x="0" y="0"/>
                  </a:lnTo>
                  <a:lnTo>
                    <a:pt x="0" y="309655"/>
                  </a:lnTo>
                  <a:lnTo>
                    <a:pt x="920547" y="309655"/>
                  </a:lnTo>
                  <a:lnTo>
                    <a:pt x="92054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34778" y="9556795"/>
              <a:ext cx="459740" cy="617220"/>
            </a:xfrm>
            <a:custGeom>
              <a:avLst/>
              <a:gdLst/>
              <a:ahLst/>
              <a:cxnLst/>
              <a:rect l="l" t="t" r="r" b="b"/>
              <a:pathLst>
                <a:path w="459739" h="617220">
                  <a:moveTo>
                    <a:pt x="0" y="0"/>
                  </a:moveTo>
                  <a:lnTo>
                    <a:pt x="0" y="616975"/>
                  </a:lnTo>
                  <a:lnTo>
                    <a:pt x="459326" y="307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30066" y="9552792"/>
              <a:ext cx="929005" cy="625475"/>
            </a:xfrm>
            <a:custGeom>
              <a:avLst/>
              <a:gdLst/>
              <a:ahLst/>
              <a:cxnLst/>
              <a:rect l="l" t="t" r="r" b="b"/>
              <a:pathLst>
                <a:path w="929004" h="625475">
                  <a:moveTo>
                    <a:pt x="0" y="0"/>
                  </a:moveTo>
                  <a:lnTo>
                    <a:pt x="928390" y="0"/>
                  </a:lnTo>
                  <a:lnTo>
                    <a:pt x="928390" y="624944"/>
                  </a:lnTo>
                  <a:lnTo>
                    <a:pt x="0" y="624944"/>
                  </a:lnTo>
                  <a:lnTo>
                    <a:pt x="0" y="0"/>
                  </a:lnTo>
                  <a:close/>
                </a:path>
              </a:pathLst>
            </a:custGeom>
            <a:ln w="15800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2572108" y="10256915"/>
            <a:ext cx="844550" cy="389255"/>
            <a:chOff x="2572108" y="10256915"/>
            <a:chExt cx="844550" cy="389255"/>
          </a:xfrm>
        </p:grpSpPr>
        <p:sp>
          <p:nvSpPr>
            <p:cNvPr id="46" name="object 46"/>
            <p:cNvSpPr/>
            <p:nvPr/>
          </p:nvSpPr>
          <p:spPr>
            <a:xfrm>
              <a:off x="2716503" y="10379126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15" y="0"/>
                  </a:moveTo>
                  <a:lnTo>
                    <a:pt x="91180" y="6798"/>
                  </a:lnTo>
                  <a:lnTo>
                    <a:pt x="54584" y="25727"/>
                  </a:lnTo>
                  <a:lnTo>
                    <a:pt x="25724" y="54590"/>
                  </a:lnTo>
                  <a:lnTo>
                    <a:pt x="6797" y="91189"/>
                  </a:lnTo>
                  <a:lnTo>
                    <a:pt x="0" y="133325"/>
                  </a:lnTo>
                  <a:lnTo>
                    <a:pt x="6797" y="175466"/>
                  </a:lnTo>
                  <a:lnTo>
                    <a:pt x="25625" y="211867"/>
                  </a:lnTo>
                  <a:lnTo>
                    <a:pt x="54584" y="240909"/>
                  </a:lnTo>
                  <a:lnTo>
                    <a:pt x="91180" y="259827"/>
                  </a:lnTo>
                  <a:lnTo>
                    <a:pt x="133315" y="266620"/>
                  </a:lnTo>
                  <a:lnTo>
                    <a:pt x="175450" y="259827"/>
                  </a:lnTo>
                  <a:lnTo>
                    <a:pt x="205312" y="244390"/>
                  </a:lnTo>
                  <a:lnTo>
                    <a:pt x="133315" y="244390"/>
                  </a:lnTo>
                  <a:lnTo>
                    <a:pt x="90070" y="235665"/>
                  </a:lnTo>
                  <a:lnTo>
                    <a:pt x="54757" y="211867"/>
                  </a:lnTo>
                  <a:lnTo>
                    <a:pt x="30949" y="176565"/>
                  </a:lnTo>
                  <a:lnTo>
                    <a:pt x="22219" y="133325"/>
                  </a:lnTo>
                  <a:lnTo>
                    <a:pt x="30949" y="90083"/>
                  </a:lnTo>
                  <a:lnTo>
                    <a:pt x="54757" y="54766"/>
                  </a:lnTo>
                  <a:lnTo>
                    <a:pt x="90070" y="30952"/>
                  </a:lnTo>
                  <a:lnTo>
                    <a:pt x="133315" y="22219"/>
                  </a:lnTo>
                  <a:lnTo>
                    <a:pt x="205263" y="22219"/>
                  </a:lnTo>
                  <a:lnTo>
                    <a:pt x="175450" y="6798"/>
                  </a:lnTo>
                  <a:lnTo>
                    <a:pt x="133315" y="0"/>
                  </a:lnTo>
                  <a:close/>
                </a:path>
                <a:path w="266700" h="266700">
                  <a:moveTo>
                    <a:pt x="205263" y="22219"/>
                  </a:moveTo>
                  <a:lnTo>
                    <a:pt x="133315" y="22219"/>
                  </a:lnTo>
                  <a:lnTo>
                    <a:pt x="176552" y="30952"/>
                  </a:lnTo>
                  <a:lnTo>
                    <a:pt x="211870" y="54766"/>
                  </a:lnTo>
                  <a:lnTo>
                    <a:pt x="235687" y="90083"/>
                  </a:lnTo>
                  <a:lnTo>
                    <a:pt x="244421" y="133325"/>
                  </a:lnTo>
                  <a:lnTo>
                    <a:pt x="235687" y="176565"/>
                  </a:lnTo>
                  <a:lnTo>
                    <a:pt x="211870" y="211867"/>
                  </a:lnTo>
                  <a:lnTo>
                    <a:pt x="176552" y="235665"/>
                  </a:lnTo>
                  <a:lnTo>
                    <a:pt x="133315" y="244390"/>
                  </a:lnTo>
                  <a:lnTo>
                    <a:pt x="205312" y="244390"/>
                  </a:lnTo>
                  <a:lnTo>
                    <a:pt x="212046" y="240909"/>
                  </a:lnTo>
                  <a:lnTo>
                    <a:pt x="240906" y="212058"/>
                  </a:lnTo>
                  <a:lnTo>
                    <a:pt x="259833" y="175466"/>
                  </a:lnTo>
                  <a:lnTo>
                    <a:pt x="266630" y="133325"/>
                  </a:lnTo>
                  <a:lnTo>
                    <a:pt x="259833" y="91189"/>
                  </a:lnTo>
                  <a:lnTo>
                    <a:pt x="240997" y="54766"/>
                  </a:lnTo>
                  <a:lnTo>
                    <a:pt x="240906" y="54590"/>
                  </a:lnTo>
                  <a:lnTo>
                    <a:pt x="212046" y="25727"/>
                  </a:lnTo>
                  <a:lnTo>
                    <a:pt x="205263" y="22219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005336" y="10379126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15" y="0"/>
                  </a:moveTo>
                  <a:lnTo>
                    <a:pt x="91172" y="6798"/>
                  </a:lnTo>
                  <a:lnTo>
                    <a:pt x="54575" y="25727"/>
                  </a:lnTo>
                  <a:lnTo>
                    <a:pt x="25718" y="54590"/>
                  </a:lnTo>
                  <a:lnTo>
                    <a:pt x="6795" y="91189"/>
                  </a:lnTo>
                  <a:lnTo>
                    <a:pt x="0" y="133325"/>
                  </a:lnTo>
                  <a:lnTo>
                    <a:pt x="6795" y="175466"/>
                  </a:lnTo>
                  <a:lnTo>
                    <a:pt x="25619" y="211867"/>
                  </a:lnTo>
                  <a:lnTo>
                    <a:pt x="54575" y="240909"/>
                  </a:lnTo>
                  <a:lnTo>
                    <a:pt x="91172" y="259827"/>
                  </a:lnTo>
                  <a:lnTo>
                    <a:pt x="133315" y="266620"/>
                  </a:lnTo>
                  <a:lnTo>
                    <a:pt x="175450" y="259827"/>
                  </a:lnTo>
                  <a:lnTo>
                    <a:pt x="205312" y="244390"/>
                  </a:lnTo>
                  <a:lnTo>
                    <a:pt x="133315" y="244390"/>
                  </a:lnTo>
                  <a:lnTo>
                    <a:pt x="90070" y="235665"/>
                  </a:lnTo>
                  <a:lnTo>
                    <a:pt x="54757" y="211867"/>
                  </a:lnTo>
                  <a:lnTo>
                    <a:pt x="30949" y="176565"/>
                  </a:lnTo>
                  <a:lnTo>
                    <a:pt x="22219" y="133325"/>
                  </a:lnTo>
                  <a:lnTo>
                    <a:pt x="30949" y="90083"/>
                  </a:lnTo>
                  <a:lnTo>
                    <a:pt x="54757" y="54766"/>
                  </a:lnTo>
                  <a:lnTo>
                    <a:pt x="90070" y="30952"/>
                  </a:lnTo>
                  <a:lnTo>
                    <a:pt x="133315" y="22219"/>
                  </a:lnTo>
                  <a:lnTo>
                    <a:pt x="205263" y="22219"/>
                  </a:lnTo>
                  <a:lnTo>
                    <a:pt x="175450" y="6798"/>
                  </a:lnTo>
                  <a:lnTo>
                    <a:pt x="133315" y="0"/>
                  </a:lnTo>
                  <a:close/>
                </a:path>
                <a:path w="266700" h="266700">
                  <a:moveTo>
                    <a:pt x="205263" y="22219"/>
                  </a:moveTo>
                  <a:lnTo>
                    <a:pt x="133315" y="22219"/>
                  </a:lnTo>
                  <a:lnTo>
                    <a:pt x="176560" y="30952"/>
                  </a:lnTo>
                  <a:lnTo>
                    <a:pt x="211873" y="54766"/>
                  </a:lnTo>
                  <a:lnTo>
                    <a:pt x="235681" y="90083"/>
                  </a:lnTo>
                  <a:lnTo>
                    <a:pt x="244411" y="133325"/>
                  </a:lnTo>
                  <a:lnTo>
                    <a:pt x="235681" y="176565"/>
                  </a:lnTo>
                  <a:lnTo>
                    <a:pt x="211873" y="211867"/>
                  </a:lnTo>
                  <a:lnTo>
                    <a:pt x="176560" y="235665"/>
                  </a:lnTo>
                  <a:lnTo>
                    <a:pt x="133315" y="244390"/>
                  </a:lnTo>
                  <a:lnTo>
                    <a:pt x="205312" y="244390"/>
                  </a:lnTo>
                  <a:lnTo>
                    <a:pt x="212046" y="240909"/>
                  </a:lnTo>
                  <a:lnTo>
                    <a:pt x="240906" y="212058"/>
                  </a:lnTo>
                  <a:lnTo>
                    <a:pt x="259833" y="175466"/>
                  </a:lnTo>
                  <a:lnTo>
                    <a:pt x="266630" y="133325"/>
                  </a:lnTo>
                  <a:lnTo>
                    <a:pt x="259833" y="91189"/>
                  </a:lnTo>
                  <a:lnTo>
                    <a:pt x="240997" y="54766"/>
                  </a:lnTo>
                  <a:lnTo>
                    <a:pt x="240906" y="54590"/>
                  </a:lnTo>
                  <a:lnTo>
                    <a:pt x="212046" y="25727"/>
                  </a:lnTo>
                  <a:lnTo>
                    <a:pt x="205263" y="22219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572108" y="1025691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294" y="0"/>
                  </a:moveTo>
                  <a:lnTo>
                    <a:pt x="91157" y="6794"/>
                  </a:lnTo>
                  <a:lnTo>
                    <a:pt x="54566" y="25713"/>
                  </a:lnTo>
                  <a:lnTo>
                    <a:pt x="25713" y="54566"/>
                  </a:lnTo>
                  <a:lnTo>
                    <a:pt x="6794" y="91157"/>
                  </a:lnTo>
                  <a:lnTo>
                    <a:pt x="0" y="133294"/>
                  </a:lnTo>
                  <a:lnTo>
                    <a:pt x="6794" y="175429"/>
                  </a:lnTo>
                  <a:lnTo>
                    <a:pt x="25626" y="211856"/>
                  </a:lnTo>
                  <a:lnTo>
                    <a:pt x="54566" y="240885"/>
                  </a:lnTo>
                  <a:lnTo>
                    <a:pt x="91157" y="259812"/>
                  </a:lnTo>
                  <a:lnTo>
                    <a:pt x="133294" y="266609"/>
                  </a:lnTo>
                  <a:lnTo>
                    <a:pt x="175429" y="259812"/>
                  </a:lnTo>
                  <a:lnTo>
                    <a:pt x="205248" y="244390"/>
                  </a:lnTo>
                  <a:lnTo>
                    <a:pt x="133294" y="244390"/>
                  </a:lnTo>
                  <a:lnTo>
                    <a:pt x="90048" y="235661"/>
                  </a:lnTo>
                  <a:lnTo>
                    <a:pt x="54743" y="211856"/>
                  </a:lnTo>
                  <a:lnTo>
                    <a:pt x="30944" y="176543"/>
                  </a:lnTo>
                  <a:lnTo>
                    <a:pt x="22219" y="133294"/>
                  </a:lnTo>
                  <a:lnTo>
                    <a:pt x="30944" y="90070"/>
                  </a:lnTo>
                  <a:lnTo>
                    <a:pt x="54743" y="54762"/>
                  </a:lnTo>
                  <a:lnTo>
                    <a:pt x="90048" y="30951"/>
                  </a:lnTo>
                  <a:lnTo>
                    <a:pt x="133294" y="22219"/>
                  </a:lnTo>
                  <a:lnTo>
                    <a:pt x="205266" y="22219"/>
                  </a:lnTo>
                  <a:lnTo>
                    <a:pt x="175429" y="6794"/>
                  </a:lnTo>
                  <a:lnTo>
                    <a:pt x="133294" y="0"/>
                  </a:lnTo>
                  <a:close/>
                </a:path>
                <a:path w="266700" h="266700">
                  <a:moveTo>
                    <a:pt x="205266" y="22219"/>
                  </a:moveTo>
                  <a:lnTo>
                    <a:pt x="133294" y="22219"/>
                  </a:lnTo>
                  <a:lnTo>
                    <a:pt x="176539" y="30951"/>
                  </a:lnTo>
                  <a:lnTo>
                    <a:pt x="211852" y="54762"/>
                  </a:lnTo>
                  <a:lnTo>
                    <a:pt x="235660" y="90070"/>
                  </a:lnTo>
                  <a:lnTo>
                    <a:pt x="244390" y="133294"/>
                  </a:lnTo>
                  <a:lnTo>
                    <a:pt x="235660" y="176543"/>
                  </a:lnTo>
                  <a:lnTo>
                    <a:pt x="211852" y="211856"/>
                  </a:lnTo>
                  <a:lnTo>
                    <a:pt x="176539" y="235661"/>
                  </a:lnTo>
                  <a:lnTo>
                    <a:pt x="133294" y="244390"/>
                  </a:lnTo>
                  <a:lnTo>
                    <a:pt x="205248" y="244390"/>
                  </a:lnTo>
                  <a:lnTo>
                    <a:pt x="212025" y="240885"/>
                  </a:lnTo>
                  <a:lnTo>
                    <a:pt x="240885" y="212025"/>
                  </a:lnTo>
                  <a:lnTo>
                    <a:pt x="259812" y="175429"/>
                  </a:lnTo>
                  <a:lnTo>
                    <a:pt x="266609" y="133294"/>
                  </a:lnTo>
                  <a:lnTo>
                    <a:pt x="259812" y="91157"/>
                  </a:lnTo>
                  <a:lnTo>
                    <a:pt x="240987" y="54762"/>
                  </a:lnTo>
                  <a:lnTo>
                    <a:pt x="240885" y="54566"/>
                  </a:lnTo>
                  <a:lnTo>
                    <a:pt x="212025" y="25713"/>
                  </a:lnTo>
                  <a:lnTo>
                    <a:pt x="205266" y="22219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860935" y="1025691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15" y="0"/>
                  </a:moveTo>
                  <a:lnTo>
                    <a:pt x="91180" y="6794"/>
                  </a:lnTo>
                  <a:lnTo>
                    <a:pt x="54584" y="25713"/>
                  </a:lnTo>
                  <a:lnTo>
                    <a:pt x="25724" y="54566"/>
                  </a:lnTo>
                  <a:lnTo>
                    <a:pt x="6797" y="91157"/>
                  </a:lnTo>
                  <a:lnTo>
                    <a:pt x="0" y="133294"/>
                  </a:lnTo>
                  <a:lnTo>
                    <a:pt x="6797" y="175429"/>
                  </a:lnTo>
                  <a:lnTo>
                    <a:pt x="25636" y="211856"/>
                  </a:lnTo>
                  <a:lnTo>
                    <a:pt x="25724" y="212025"/>
                  </a:lnTo>
                  <a:lnTo>
                    <a:pt x="54584" y="240885"/>
                  </a:lnTo>
                  <a:lnTo>
                    <a:pt x="91180" y="259812"/>
                  </a:lnTo>
                  <a:lnTo>
                    <a:pt x="133315" y="266609"/>
                  </a:lnTo>
                  <a:lnTo>
                    <a:pt x="175454" y="259812"/>
                  </a:lnTo>
                  <a:lnTo>
                    <a:pt x="205273" y="244390"/>
                  </a:lnTo>
                  <a:lnTo>
                    <a:pt x="133315" y="244390"/>
                  </a:lnTo>
                  <a:lnTo>
                    <a:pt x="90070" y="235661"/>
                  </a:lnTo>
                  <a:lnTo>
                    <a:pt x="54757" y="211856"/>
                  </a:lnTo>
                  <a:lnTo>
                    <a:pt x="30949" y="176543"/>
                  </a:lnTo>
                  <a:lnTo>
                    <a:pt x="22219" y="133294"/>
                  </a:lnTo>
                  <a:lnTo>
                    <a:pt x="30949" y="90070"/>
                  </a:lnTo>
                  <a:lnTo>
                    <a:pt x="54757" y="54762"/>
                  </a:lnTo>
                  <a:lnTo>
                    <a:pt x="90070" y="30951"/>
                  </a:lnTo>
                  <a:lnTo>
                    <a:pt x="133315" y="22219"/>
                  </a:lnTo>
                  <a:lnTo>
                    <a:pt x="205291" y="22219"/>
                  </a:lnTo>
                  <a:lnTo>
                    <a:pt x="175454" y="6794"/>
                  </a:lnTo>
                  <a:lnTo>
                    <a:pt x="133315" y="0"/>
                  </a:lnTo>
                  <a:close/>
                </a:path>
                <a:path w="266700" h="266700">
                  <a:moveTo>
                    <a:pt x="205291" y="22219"/>
                  </a:moveTo>
                  <a:lnTo>
                    <a:pt x="133315" y="22219"/>
                  </a:lnTo>
                  <a:lnTo>
                    <a:pt x="176551" y="30951"/>
                  </a:lnTo>
                  <a:lnTo>
                    <a:pt x="211865" y="54762"/>
                  </a:lnTo>
                  <a:lnTo>
                    <a:pt x="235678" y="90070"/>
                  </a:lnTo>
                  <a:lnTo>
                    <a:pt x="244411" y="133294"/>
                  </a:lnTo>
                  <a:lnTo>
                    <a:pt x="235678" y="176543"/>
                  </a:lnTo>
                  <a:lnTo>
                    <a:pt x="211865" y="211856"/>
                  </a:lnTo>
                  <a:lnTo>
                    <a:pt x="176551" y="235661"/>
                  </a:lnTo>
                  <a:lnTo>
                    <a:pt x="133315" y="244390"/>
                  </a:lnTo>
                  <a:lnTo>
                    <a:pt x="205273" y="244390"/>
                  </a:lnTo>
                  <a:lnTo>
                    <a:pt x="212051" y="240885"/>
                  </a:lnTo>
                  <a:lnTo>
                    <a:pt x="240909" y="212025"/>
                  </a:lnTo>
                  <a:lnTo>
                    <a:pt x="259834" y="175429"/>
                  </a:lnTo>
                  <a:lnTo>
                    <a:pt x="266630" y="133294"/>
                  </a:lnTo>
                  <a:lnTo>
                    <a:pt x="259834" y="91157"/>
                  </a:lnTo>
                  <a:lnTo>
                    <a:pt x="241011" y="54762"/>
                  </a:lnTo>
                  <a:lnTo>
                    <a:pt x="240909" y="54566"/>
                  </a:lnTo>
                  <a:lnTo>
                    <a:pt x="212051" y="25713"/>
                  </a:lnTo>
                  <a:lnTo>
                    <a:pt x="205291" y="222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149752" y="1025691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15" y="0"/>
                  </a:moveTo>
                  <a:lnTo>
                    <a:pt x="91180" y="6794"/>
                  </a:lnTo>
                  <a:lnTo>
                    <a:pt x="54584" y="25713"/>
                  </a:lnTo>
                  <a:lnTo>
                    <a:pt x="25724" y="54566"/>
                  </a:lnTo>
                  <a:lnTo>
                    <a:pt x="6797" y="91157"/>
                  </a:lnTo>
                  <a:lnTo>
                    <a:pt x="0" y="133294"/>
                  </a:lnTo>
                  <a:lnTo>
                    <a:pt x="6797" y="175429"/>
                  </a:lnTo>
                  <a:lnTo>
                    <a:pt x="25636" y="211856"/>
                  </a:lnTo>
                  <a:lnTo>
                    <a:pt x="25724" y="212025"/>
                  </a:lnTo>
                  <a:lnTo>
                    <a:pt x="54584" y="240885"/>
                  </a:lnTo>
                  <a:lnTo>
                    <a:pt x="91180" y="259812"/>
                  </a:lnTo>
                  <a:lnTo>
                    <a:pt x="133315" y="266609"/>
                  </a:lnTo>
                  <a:lnTo>
                    <a:pt x="175456" y="259812"/>
                  </a:lnTo>
                  <a:lnTo>
                    <a:pt x="205271" y="244390"/>
                  </a:lnTo>
                  <a:lnTo>
                    <a:pt x="133315" y="244390"/>
                  </a:lnTo>
                  <a:lnTo>
                    <a:pt x="90070" y="235661"/>
                  </a:lnTo>
                  <a:lnTo>
                    <a:pt x="54757" y="211856"/>
                  </a:lnTo>
                  <a:lnTo>
                    <a:pt x="30949" y="176543"/>
                  </a:lnTo>
                  <a:lnTo>
                    <a:pt x="22219" y="133294"/>
                  </a:lnTo>
                  <a:lnTo>
                    <a:pt x="30949" y="90070"/>
                  </a:lnTo>
                  <a:lnTo>
                    <a:pt x="54757" y="54762"/>
                  </a:lnTo>
                  <a:lnTo>
                    <a:pt x="90070" y="30951"/>
                  </a:lnTo>
                  <a:lnTo>
                    <a:pt x="133315" y="22219"/>
                  </a:lnTo>
                  <a:lnTo>
                    <a:pt x="205289" y="22219"/>
                  </a:lnTo>
                  <a:lnTo>
                    <a:pt x="175456" y="6794"/>
                  </a:lnTo>
                  <a:lnTo>
                    <a:pt x="133315" y="0"/>
                  </a:lnTo>
                  <a:close/>
                </a:path>
                <a:path w="266700" h="266700">
                  <a:moveTo>
                    <a:pt x="205289" y="22219"/>
                  </a:moveTo>
                  <a:lnTo>
                    <a:pt x="133315" y="22219"/>
                  </a:lnTo>
                  <a:lnTo>
                    <a:pt x="176560" y="30951"/>
                  </a:lnTo>
                  <a:lnTo>
                    <a:pt x="211873" y="54762"/>
                  </a:lnTo>
                  <a:lnTo>
                    <a:pt x="235681" y="90070"/>
                  </a:lnTo>
                  <a:lnTo>
                    <a:pt x="244411" y="133294"/>
                  </a:lnTo>
                  <a:lnTo>
                    <a:pt x="235681" y="176543"/>
                  </a:lnTo>
                  <a:lnTo>
                    <a:pt x="211873" y="211856"/>
                  </a:lnTo>
                  <a:lnTo>
                    <a:pt x="176560" y="235661"/>
                  </a:lnTo>
                  <a:lnTo>
                    <a:pt x="133315" y="244390"/>
                  </a:lnTo>
                  <a:lnTo>
                    <a:pt x="205271" y="244390"/>
                  </a:lnTo>
                  <a:lnTo>
                    <a:pt x="212048" y="240885"/>
                  </a:lnTo>
                  <a:lnTo>
                    <a:pt x="240898" y="212025"/>
                  </a:lnTo>
                  <a:lnTo>
                    <a:pt x="259816" y="175429"/>
                  </a:lnTo>
                  <a:lnTo>
                    <a:pt x="266609" y="133294"/>
                  </a:lnTo>
                  <a:lnTo>
                    <a:pt x="259816" y="91157"/>
                  </a:lnTo>
                  <a:lnTo>
                    <a:pt x="241000" y="54762"/>
                  </a:lnTo>
                  <a:lnTo>
                    <a:pt x="240898" y="54566"/>
                  </a:lnTo>
                  <a:lnTo>
                    <a:pt x="212048" y="25713"/>
                  </a:lnTo>
                  <a:lnTo>
                    <a:pt x="205289" y="22219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16503" y="10494459"/>
              <a:ext cx="24130" cy="30480"/>
            </a:xfrm>
            <a:custGeom>
              <a:avLst/>
              <a:gdLst/>
              <a:ahLst/>
              <a:cxnLst/>
              <a:rect l="l" t="t" r="r" b="b"/>
              <a:pathLst>
                <a:path w="24130" h="30479">
                  <a:moveTo>
                    <a:pt x="23674" y="0"/>
                  </a:moveTo>
                  <a:lnTo>
                    <a:pt x="649" y="4701"/>
                  </a:lnTo>
                  <a:lnTo>
                    <a:pt x="240" y="9067"/>
                  </a:lnTo>
                  <a:lnTo>
                    <a:pt x="0" y="13507"/>
                  </a:lnTo>
                  <a:lnTo>
                    <a:pt x="0" y="22009"/>
                  </a:lnTo>
                  <a:lnTo>
                    <a:pt x="178" y="25999"/>
                  </a:lnTo>
                  <a:lnTo>
                    <a:pt x="534" y="29936"/>
                  </a:lnTo>
                  <a:lnTo>
                    <a:pt x="22501" y="25936"/>
                  </a:lnTo>
                  <a:lnTo>
                    <a:pt x="22323" y="23308"/>
                  </a:lnTo>
                  <a:lnTo>
                    <a:pt x="22219" y="20659"/>
                  </a:lnTo>
                  <a:lnTo>
                    <a:pt x="22219" y="11842"/>
                  </a:lnTo>
                  <a:lnTo>
                    <a:pt x="22721" y="5842"/>
                  </a:lnTo>
                  <a:lnTo>
                    <a:pt x="23674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05478" y="10379572"/>
              <a:ext cx="168434" cy="14535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849816" y="10379113"/>
              <a:ext cx="36195" cy="28575"/>
            </a:xfrm>
            <a:custGeom>
              <a:avLst/>
              <a:gdLst/>
              <a:ahLst/>
              <a:cxnLst/>
              <a:rect l="l" t="t" r="r" b="b"/>
              <a:pathLst>
                <a:path w="36194" h="28575">
                  <a:moveTo>
                    <a:pt x="3130" y="0"/>
                  </a:moveTo>
                  <a:lnTo>
                    <a:pt x="0" y="0"/>
                  </a:lnTo>
                  <a:lnTo>
                    <a:pt x="10010" y="22679"/>
                  </a:lnTo>
                  <a:lnTo>
                    <a:pt x="16710" y="23478"/>
                  </a:lnTo>
                  <a:lnTo>
                    <a:pt x="23282" y="24672"/>
                  </a:lnTo>
                  <a:lnTo>
                    <a:pt x="29711" y="26246"/>
                  </a:lnTo>
                  <a:lnTo>
                    <a:pt x="35988" y="28187"/>
                  </a:lnTo>
                  <a:lnTo>
                    <a:pt x="35098" y="4670"/>
                  </a:lnTo>
                  <a:lnTo>
                    <a:pt x="28804" y="3119"/>
                  </a:lnTo>
                  <a:lnTo>
                    <a:pt x="22407" y="1874"/>
                  </a:lnTo>
                  <a:lnTo>
                    <a:pt x="15909" y="935"/>
                  </a:lnTo>
                  <a:lnTo>
                    <a:pt x="9308" y="303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3718658" y="9501813"/>
            <a:ext cx="756285" cy="191770"/>
            <a:chOff x="3718658" y="9501813"/>
            <a:chExt cx="756285" cy="191770"/>
          </a:xfrm>
        </p:grpSpPr>
        <p:pic>
          <p:nvPicPr>
            <p:cNvPr id="55" name="object 5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18658" y="9501813"/>
              <a:ext cx="133734" cy="19118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891851" y="9544233"/>
              <a:ext cx="109855" cy="146050"/>
            </a:xfrm>
            <a:custGeom>
              <a:avLst/>
              <a:gdLst/>
              <a:ahLst/>
              <a:cxnLst/>
              <a:rect l="l" t="t" r="r" b="b"/>
              <a:pathLst>
                <a:path w="109854" h="146050">
                  <a:moveTo>
                    <a:pt x="109499" y="123190"/>
                  </a:moveTo>
                  <a:lnTo>
                    <a:pt x="25704" y="123190"/>
                  </a:lnTo>
                  <a:lnTo>
                    <a:pt x="25704" y="83820"/>
                  </a:lnTo>
                  <a:lnTo>
                    <a:pt x="99060" y="83820"/>
                  </a:lnTo>
                  <a:lnTo>
                    <a:pt x="99060" y="60960"/>
                  </a:lnTo>
                  <a:lnTo>
                    <a:pt x="25704" y="60960"/>
                  </a:lnTo>
                  <a:lnTo>
                    <a:pt x="25704" y="22860"/>
                  </a:lnTo>
                  <a:lnTo>
                    <a:pt x="108458" y="22860"/>
                  </a:lnTo>
                  <a:lnTo>
                    <a:pt x="108458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60960"/>
                  </a:lnTo>
                  <a:lnTo>
                    <a:pt x="0" y="83820"/>
                  </a:lnTo>
                  <a:lnTo>
                    <a:pt x="0" y="123190"/>
                  </a:lnTo>
                  <a:lnTo>
                    <a:pt x="0" y="146050"/>
                  </a:lnTo>
                  <a:lnTo>
                    <a:pt x="109499" y="146050"/>
                  </a:lnTo>
                  <a:lnTo>
                    <a:pt x="109499" y="1231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34343" y="9542160"/>
              <a:ext cx="113253" cy="15043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90427" y="9502037"/>
              <a:ext cx="284149" cy="188475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3718690" y="9788646"/>
            <a:ext cx="617855" cy="151765"/>
            <a:chOff x="3718690" y="9788646"/>
            <a:chExt cx="617855" cy="151765"/>
          </a:xfrm>
        </p:grpSpPr>
        <p:pic>
          <p:nvPicPr>
            <p:cNvPr id="60" name="object 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18690" y="9788646"/>
              <a:ext cx="152937" cy="15126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15247" y="9791111"/>
              <a:ext cx="241952" cy="14628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92282" y="9791147"/>
              <a:ext cx="143775" cy="146267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4385972" y="9748946"/>
            <a:ext cx="790575" cy="191135"/>
            <a:chOff x="4385972" y="9748946"/>
            <a:chExt cx="790575" cy="191135"/>
          </a:xfrm>
        </p:grpSpPr>
        <p:pic>
          <p:nvPicPr>
            <p:cNvPr id="64" name="object 6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85972" y="9791132"/>
              <a:ext cx="113263" cy="146267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539327" y="9791136"/>
              <a:ext cx="26034" cy="146685"/>
            </a:xfrm>
            <a:custGeom>
              <a:avLst/>
              <a:gdLst/>
              <a:ahLst/>
              <a:cxnLst/>
              <a:rect l="l" t="t" r="r" b="b"/>
              <a:pathLst>
                <a:path w="26035" h="146684">
                  <a:moveTo>
                    <a:pt x="25674" y="0"/>
                  </a:moveTo>
                  <a:lnTo>
                    <a:pt x="0" y="0"/>
                  </a:lnTo>
                  <a:lnTo>
                    <a:pt x="0" y="146267"/>
                  </a:lnTo>
                  <a:lnTo>
                    <a:pt x="25674" y="146267"/>
                  </a:lnTo>
                  <a:lnTo>
                    <a:pt x="25674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02181" y="9791151"/>
              <a:ext cx="96143" cy="14835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36334" y="9789068"/>
              <a:ext cx="113253" cy="15043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92401" y="9748946"/>
              <a:ext cx="284149" cy="188475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3712589" y="9995821"/>
            <a:ext cx="817880" cy="191135"/>
            <a:chOff x="3712589" y="9995821"/>
            <a:chExt cx="817880" cy="191135"/>
          </a:xfrm>
        </p:grpSpPr>
        <p:pic>
          <p:nvPicPr>
            <p:cNvPr id="70" name="object 7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12589" y="9995821"/>
              <a:ext cx="304660" cy="18952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52316" y="10038036"/>
              <a:ext cx="121828" cy="14628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209208" y="10035554"/>
              <a:ext cx="152958" cy="15126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05818" y="10038049"/>
              <a:ext cx="124310" cy="1462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A237082-FE6C-32AE-1030-A44799A25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1539875"/>
            <a:ext cx="12250860" cy="4296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58EAFDE-DE5A-DD33-5DB3-1E9B741EF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39" y="6111875"/>
            <a:ext cx="12222281" cy="4334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FE51BDB-8C8D-2FFA-04A5-284A194FC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3850" y="3825875"/>
            <a:ext cx="6106377" cy="4305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5260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13B41A-9AFA-0675-BFF9-319509AC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169" y="823936"/>
            <a:ext cx="12081760" cy="1261884"/>
          </a:xfrm>
        </p:spPr>
        <p:txBody>
          <a:bodyPr/>
          <a:lstStyle/>
          <a:p>
            <a:pPr algn="ctr"/>
            <a:r>
              <a:rPr lang="cs-CZ" dirty="0"/>
              <a:t>Národní normy a pro </a:t>
            </a:r>
            <a:r>
              <a:rPr lang="cs-CZ" dirty="0" err="1"/>
              <a:t>thbmass</a:t>
            </a:r>
            <a:r>
              <a:rPr lang="cs-CZ" dirty="0"/>
              <a:t> a ostatní parametry hypoxické přípravy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38C3FB-47F9-FA15-1522-9A3CE9292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2050" y="3121702"/>
            <a:ext cx="6629399" cy="4601260"/>
          </a:xfrm>
        </p:spPr>
        <p:txBody>
          <a:bodyPr/>
          <a:lstStyle/>
          <a:p>
            <a:r>
              <a:rPr lang="cs-CZ" dirty="0"/>
              <a:t>Potřeba standardizace výsledků pro lokální výsledky</a:t>
            </a:r>
          </a:p>
          <a:p>
            <a:r>
              <a:rPr lang="cs-CZ" dirty="0"/>
              <a:t>Porovnatelnost výsledků mezi sebou v čase</a:t>
            </a:r>
          </a:p>
          <a:p>
            <a:r>
              <a:rPr lang="cs-CZ" dirty="0"/>
              <a:t>Porovnatelnost výsledků s cizinou a benchmarky</a:t>
            </a:r>
          </a:p>
          <a:p>
            <a:r>
              <a:rPr lang="cs-CZ" dirty="0"/>
              <a:t>Základ pro další rozvoj – zejména do mládeže</a:t>
            </a:r>
          </a:p>
          <a:p>
            <a:endParaRPr lang="cs-CZ" dirty="0"/>
          </a:p>
          <a:p>
            <a:r>
              <a:rPr lang="cs-CZ" dirty="0"/>
              <a:t>Problém je nutnost kompletace několika metod s různými výsledky</a:t>
            </a:r>
          </a:p>
          <a:p>
            <a:endParaRPr lang="cs-CZ" dirty="0"/>
          </a:p>
          <a:p>
            <a:r>
              <a:rPr lang="cs-CZ" dirty="0"/>
              <a:t>Proto má každý stát své vlastní normy a nespoléhá se na obecné informace ( např jako VO2max)</a:t>
            </a:r>
          </a:p>
          <a:p>
            <a:endParaRPr lang="cs-CZ" dirty="0"/>
          </a:p>
          <a:p>
            <a:r>
              <a:rPr lang="cs-CZ" dirty="0"/>
              <a:t>Téměř úplně chybí data o ženských sportovkyň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C1F455-AA74-957B-B10C-7632A0A12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850" y="3140075"/>
            <a:ext cx="4336411" cy="4417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84995FD-51DE-2752-571F-4DA2069EB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135" y="3140075"/>
            <a:ext cx="4189233" cy="4417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066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C2076-F13E-9470-B5A4-FD1D37E1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Edukace týmů a uvedení do praxe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3CF0A0-1F7C-89FE-F9D1-7D9BEA03D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4214" y="2303693"/>
            <a:ext cx="17092836" cy="7063472"/>
          </a:xfrm>
        </p:spPr>
        <p:txBody>
          <a:bodyPr/>
          <a:lstStyle/>
          <a:p>
            <a:r>
              <a:rPr lang="cs-CZ" sz="3200" b="0" dirty="0"/>
              <a:t>Původní idea organizace seminářů a školení byla opuštěna</a:t>
            </a:r>
          </a:p>
          <a:p>
            <a:endParaRPr lang="cs-CZ" sz="3200" b="0" dirty="0"/>
          </a:p>
          <a:p>
            <a:r>
              <a:rPr lang="cs-CZ" sz="3200" b="0" dirty="0"/>
              <a:t>Po konzultacích na svazech a rezortech a zkušenostech z ciziny zvolena následující kombinace:</a:t>
            </a:r>
          </a:p>
          <a:p>
            <a:endParaRPr lang="cs-CZ" sz="3200" b="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3200" b="0" dirty="0"/>
              <a:t>Individuální workshopy v rozsahu 4-8 hodin pro každý jednotlivý team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cs-CZ" sz="3200" b="0" dirty="0"/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cs-CZ" sz="2800" b="0" dirty="0"/>
              <a:t>Přímé zaměření na konkrétní potřeby podle typu sportu, míst kam jezdí a strategie přípravy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cs-CZ" sz="2800" dirty="0"/>
              <a:t>Už v běhu – běžecké lyžování, moderní pětiboj, veslování, kanoistika, hlavně ale v průběhu roku 2025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cs-CZ" sz="3200" b="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3200" b="0" dirty="0"/>
              <a:t>Zřízení „hot-line linky“ pro akutní konzultace v době probíhajících vysokohorských soustředění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b="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3200" b="0" dirty="0"/>
              <a:t>Vytvoření infografik a komunikace směrem k závodníkům pomocí soc sítí</a:t>
            </a:r>
          </a:p>
          <a:p>
            <a:pPr marL="514350" indent="-514350">
              <a:buFont typeface="+mj-lt"/>
              <a:buAutoNum type="arabicPeriod"/>
            </a:pPr>
            <a:endParaRPr lang="cs-CZ" sz="3200" b="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2978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B03AF-43C5-582C-9119-CAEC7C288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pro svazy  nové zájemce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663B0D-8D69-4E9D-6D65-B9AB0DF72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4215" y="2303693"/>
            <a:ext cx="14946630" cy="6817251"/>
          </a:xfrm>
        </p:spPr>
        <p:txBody>
          <a:bodyPr/>
          <a:lstStyle/>
          <a:p>
            <a:r>
              <a:rPr lang="cs-CZ" sz="2800" b="0" dirty="0"/>
              <a:t>Kontaktní údaje:</a:t>
            </a:r>
          </a:p>
          <a:p>
            <a:r>
              <a:rPr lang="cs-CZ" sz="2800" b="0" dirty="0"/>
              <a:t>	MUDr. Jiří Dostal – </a:t>
            </a:r>
            <a:r>
              <a:rPr lang="cs-CZ" sz="2800" b="0" dirty="0">
                <a:hlinkClick r:id="rId2"/>
              </a:rPr>
              <a:t>dostal@centrumsportmed.cz</a:t>
            </a:r>
            <a:r>
              <a:rPr lang="cs-CZ" sz="2800" b="0" dirty="0"/>
              <a:t>, tel 606626096</a:t>
            </a:r>
          </a:p>
          <a:p>
            <a:r>
              <a:rPr lang="cs-CZ" sz="2800" b="0" dirty="0"/>
              <a:t>	Vojtěch Hačecký – </a:t>
            </a:r>
            <a:r>
              <a:rPr lang="cs-CZ" sz="2800" b="0" dirty="0">
                <a:hlinkClick r:id="rId3"/>
              </a:rPr>
              <a:t>hacecky@centrumsportmed.cz</a:t>
            </a:r>
            <a:r>
              <a:rPr lang="cs-CZ" sz="2800" b="0" dirty="0"/>
              <a:t>, tel 731 476 865</a:t>
            </a:r>
          </a:p>
          <a:p>
            <a:r>
              <a:rPr lang="cs-CZ" sz="2800" b="0" dirty="0"/>
              <a:t>	Recepce – </a:t>
            </a:r>
            <a:r>
              <a:rPr lang="cs-CZ" sz="2800" b="0" dirty="0">
                <a:hlinkClick r:id="rId4"/>
              </a:rPr>
              <a:t>info@centrumsportmed.cz</a:t>
            </a:r>
            <a:r>
              <a:rPr lang="cs-CZ" sz="2800" b="0" dirty="0"/>
              <a:t>, tel 722 050 450</a:t>
            </a:r>
          </a:p>
          <a:p>
            <a:endParaRPr lang="cs-CZ" sz="2800" b="0" dirty="0"/>
          </a:p>
          <a:p>
            <a:endParaRPr lang="cs-CZ" sz="2800" b="0" dirty="0"/>
          </a:p>
          <a:p>
            <a:r>
              <a:rPr lang="cs-CZ" sz="2800" b="0" dirty="0"/>
              <a:t>Pro koho je program určen</a:t>
            </a:r>
          </a:p>
          <a:p>
            <a:r>
              <a:rPr lang="cs-CZ" sz="2800" b="0" dirty="0"/>
              <a:t>	Nejen pro individuální a vytrvalostní…</a:t>
            </a:r>
          </a:p>
          <a:p>
            <a:r>
              <a:rPr lang="cs-CZ" sz="2800" b="0" dirty="0"/>
              <a:t>	Ale pro všechny svazy, včetně týmových sportů, kteří absolvují tréninky, závody či zápasy </a:t>
            </a:r>
          </a:p>
          <a:p>
            <a:r>
              <a:rPr lang="cs-CZ" sz="2800" b="0" dirty="0"/>
              <a:t>	ve vysoké výšce či chtějí použít hypoxii jako modulátor tréninku</a:t>
            </a:r>
          </a:p>
          <a:p>
            <a:endParaRPr lang="cs-CZ" sz="2800" b="0" dirty="0"/>
          </a:p>
          <a:p>
            <a:endParaRPr lang="cs-CZ" sz="2800" b="0" dirty="0"/>
          </a:p>
          <a:p>
            <a:r>
              <a:rPr lang="cs-CZ" sz="2800" b="0" dirty="0"/>
              <a:t>Ostrý provoz</a:t>
            </a:r>
          </a:p>
          <a:p>
            <a:r>
              <a:rPr lang="cs-CZ" sz="2800" b="0" dirty="0"/>
              <a:t>	Konzultace a příprava k hypoxii – už běží</a:t>
            </a:r>
          </a:p>
          <a:p>
            <a:r>
              <a:rPr lang="cs-CZ" sz="2800" b="0" dirty="0"/>
              <a:t>	</a:t>
            </a:r>
            <a:r>
              <a:rPr lang="cs-CZ" sz="2800" b="0" dirty="0" err="1"/>
              <a:t>Thbmass</a:t>
            </a:r>
            <a:r>
              <a:rPr lang="cs-CZ" sz="2800" b="0" dirty="0"/>
              <a:t> – Q1/2025, do té doby pilotní provoz, ale fakticky bez omezení</a:t>
            </a:r>
          </a:p>
          <a:p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70279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329FA-C888-E368-888E-06AB9C4F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1646605"/>
          </a:xfrm>
        </p:spPr>
        <p:txBody>
          <a:bodyPr/>
          <a:lstStyle/>
          <a:p>
            <a:pPr algn="ctr"/>
            <a:r>
              <a:rPr lang="cs-CZ"/>
              <a:t>Děkujeme všem za </a:t>
            </a:r>
            <a:r>
              <a:rPr lang="cs-CZ" dirty="0"/>
              <a:t>pomoc při spolupráci</a:t>
            </a:r>
            <a:br>
              <a:rPr lang="cs-CZ" dirty="0"/>
            </a:br>
            <a:r>
              <a:rPr lang="cs-CZ" dirty="0"/>
              <a:t>a </a:t>
            </a:r>
            <a:r>
              <a:rPr lang="cs-CZ"/>
              <a:t>pokračujeme 2025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57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7FA75-7BBD-6998-086F-46DFBC1C0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169" y="823936"/>
            <a:ext cx="12081760" cy="1261884"/>
          </a:xfrm>
        </p:spPr>
        <p:txBody>
          <a:bodyPr/>
          <a:lstStyle/>
          <a:p>
            <a:pPr algn="ctr"/>
            <a:r>
              <a:rPr lang="cs-CZ" dirty="0"/>
              <a:t>Team – Poděkování mezinárodní a mezirezortní spolupráci</a:t>
            </a:r>
          </a:p>
        </p:txBody>
      </p:sp>
      <p:pic>
        <p:nvPicPr>
          <p:cNvPr id="1028" name="Picture 4" descr="Iñigo Mujika | SpeakerHub">
            <a:extLst>
              <a:ext uri="{FF2B5EF4-FFF2-40B4-BE49-F238E27FC236}">
                <a16:creationId xmlns:a16="http://schemas.microsoft.com/office/drawing/2014/main" id="{06C1FCA7-D02A-7941-7BFB-BBEB6CB7C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50" y="264037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ias LEHTONEN | Exercise Physiologist | Master of Science | Sports  Medicine | Research profile">
            <a:extLst>
              <a:ext uri="{FF2B5EF4-FFF2-40B4-BE49-F238E27FC236}">
                <a16:creationId xmlns:a16="http://schemas.microsoft.com/office/drawing/2014/main" id="{3C099BC6-F562-061D-9399-9CC73A7AF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550" y="264037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ofile photo of Juha Peltonen">
            <a:extLst>
              <a:ext uri="{FF2B5EF4-FFF2-40B4-BE49-F238E27FC236}">
                <a16:creationId xmlns:a16="http://schemas.microsoft.com/office/drawing/2014/main" id="{B620BA0E-8A08-15CB-20E2-298F8FF6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150" y="264037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o photo description available.">
            <a:extLst>
              <a:ext uri="{FF2B5EF4-FFF2-40B4-BE49-F238E27FC236}">
                <a16:creationId xmlns:a16="http://schemas.microsoft.com/office/drawing/2014/main" id="{41E7B2EE-6EC6-5D4B-470E-8AA702089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3" t="9907" r="37558" b="62121"/>
          <a:stretch/>
        </p:blipFill>
        <p:spPr bwMode="auto">
          <a:xfrm>
            <a:off x="11004283" y="2640375"/>
            <a:ext cx="201168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4AD5E04-D91E-8D19-D7DD-87DA75E2E2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5216" y="5654675"/>
            <a:ext cx="1647930" cy="18288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077CA64-4225-CB0B-2C70-FA832518B5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4016" y="5654675"/>
            <a:ext cx="1420337" cy="18288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C62EBBE-D392-8C40-D58A-C1AF85A222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5223" y="5654676"/>
            <a:ext cx="1543489" cy="1828800"/>
          </a:xfrm>
          <a:prstGeom prst="rect">
            <a:avLst/>
          </a:prstGeom>
        </p:spPr>
      </p:pic>
      <p:pic>
        <p:nvPicPr>
          <p:cNvPr id="1038" name="Picture 14" descr="Anežka Drahotová | Český olympijský tým">
            <a:extLst>
              <a:ext uri="{FF2B5EF4-FFF2-40B4-BE49-F238E27FC236}">
                <a16:creationId xmlns:a16="http://schemas.microsoft.com/office/drawing/2014/main" id="{7CF1F087-410E-FA28-D243-44B2A18D5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25029"/>
          <a:stretch/>
        </p:blipFill>
        <p:spPr bwMode="auto">
          <a:xfrm>
            <a:off x="7592135" y="5654675"/>
            <a:ext cx="176459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UDr. Karolína Velebová">
            <a:extLst>
              <a:ext uri="{FF2B5EF4-FFF2-40B4-BE49-F238E27FC236}">
                <a16:creationId xmlns:a16="http://schemas.microsoft.com/office/drawing/2014/main" id="{C4023776-FFE8-99F5-2CF0-8D60438F9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216" y="565467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arsten Lundby - English">
            <a:extLst>
              <a:ext uri="{FF2B5EF4-FFF2-40B4-BE49-F238E27FC236}">
                <a16:creationId xmlns:a16="http://schemas.microsoft.com/office/drawing/2014/main" id="{0AAAAE6C-C923-8733-8051-DF756D2E3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450" y="2640376"/>
            <a:ext cx="136983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Miroslava NOVAKOVA | Senior Researcher | Biochemical Lab | Research profile">
            <a:extLst>
              <a:ext uri="{FF2B5EF4-FFF2-40B4-BE49-F238E27FC236}">
                <a16:creationId xmlns:a16="http://schemas.microsoft.com/office/drawing/2014/main" id="{95CD2247-0A74-3217-1D4F-1ED56320A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503" y="565467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rof. MUDr. Libor Vítek, PhD, MBA - Cycling University">
            <a:extLst>
              <a:ext uri="{FF2B5EF4-FFF2-40B4-BE49-F238E27FC236}">
                <a16:creationId xmlns:a16="http://schemas.microsoft.com/office/drawing/2014/main" id="{960E74AD-C5D1-CD50-88E6-D540DE995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2"/>
          <a:stretch/>
        </p:blipFill>
        <p:spPr bwMode="auto">
          <a:xfrm>
            <a:off x="13723790" y="5654675"/>
            <a:ext cx="173057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CBE234B-6D28-DD0B-414B-4F1876B719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690850" y="5654675"/>
            <a:ext cx="173871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70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760" cy="998454"/>
          </a:xfrm>
          <a:prstGeom prst="rect">
            <a:avLst/>
          </a:prstGeom>
        </p:spPr>
        <p:txBody>
          <a:bodyPr vert="horz" wrap="square" lIns="0" tIns="363958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lang="cs-CZ" cap="all" dirty="0"/>
              <a:t>Základní kroky v projektu</a:t>
            </a:r>
            <a:endParaRPr cap="all"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17961212" y="0"/>
            <a:ext cx="2143125" cy="1440180"/>
            <a:chOff x="17961212" y="0"/>
            <a:chExt cx="2143125" cy="1440180"/>
          </a:xfrm>
        </p:grpSpPr>
        <p:sp>
          <p:nvSpPr>
            <p:cNvPr id="4" name="object 4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804986" y="0"/>
              <a:ext cx="1299210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6929715" y="0"/>
            <a:ext cx="709295" cy="567690"/>
          </a:xfrm>
          <a:custGeom>
            <a:avLst/>
            <a:gdLst/>
            <a:ahLst/>
            <a:cxnLst/>
            <a:rect l="l" t="t" r="r" b="b"/>
            <a:pathLst>
              <a:path w="709294" h="56769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1854" y="0"/>
            <a:ext cx="1310640" cy="409575"/>
          </a:xfrm>
          <a:custGeom>
            <a:avLst/>
            <a:gdLst/>
            <a:ahLst/>
            <a:cxnLst/>
            <a:rect l="l" t="t" r="r" b="b"/>
            <a:pathLst>
              <a:path w="1310639" h="409575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2895059" y="4585540"/>
            <a:ext cx="14535785" cy="40350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pc="-10" dirty="0"/>
              <a:t>Transfer znalostí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b="0" spc="-10" dirty="0"/>
              <a:t>	Národní doporučení pro vysokohorskou přípravu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b="0" spc="-10" dirty="0"/>
              <a:t>	Technický manuál pro vytvoření hypoxické komory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b="0" spc="-10" dirty="0"/>
              <a:t>	Zavedení nové metody testování </a:t>
            </a:r>
            <a:r>
              <a:rPr lang="cs-CZ" b="0" spc="-10" dirty="0" err="1"/>
              <a:t>total</a:t>
            </a:r>
            <a:r>
              <a:rPr lang="cs-CZ" b="0" spc="-10" dirty="0"/>
              <a:t> hemoglobin </a:t>
            </a:r>
            <a:r>
              <a:rPr lang="cs-CZ" b="0" spc="-10" dirty="0" err="1"/>
              <a:t>mass</a:t>
            </a:r>
            <a:endParaRPr lang="cs-CZ" b="0" spc="-10" dirty="0"/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pc="-10" dirty="0"/>
              <a:t>Vlastní výzkum a vývoj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b="0" spc="-10" dirty="0"/>
              <a:t>	Studie dynamiky </a:t>
            </a:r>
            <a:r>
              <a:rPr lang="cs-CZ" b="0" spc="-10" dirty="0" err="1"/>
              <a:t>hepcidinu</a:t>
            </a:r>
            <a:r>
              <a:rPr lang="cs-CZ" b="0" spc="-10" dirty="0"/>
              <a:t> při pobytu ve vysokohorském prostředí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b="0" spc="-10" dirty="0"/>
              <a:t>	Vytvoření databáze vysokohorských center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b="0" spc="-10" dirty="0"/>
              <a:t>	Vytvoření národních standardů a norem pro </a:t>
            </a:r>
            <a:r>
              <a:rPr lang="cs-CZ" b="0" spc="-10" dirty="0" err="1"/>
              <a:t>thbmass</a:t>
            </a:r>
            <a:endParaRPr lang="cs-CZ" b="0" spc="-10" dirty="0"/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pc="-10" dirty="0"/>
              <a:t>Edukace a konzultace výsledků směrem k realizačním týmům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b="0" spc="-10" dirty="0"/>
              <a:t>	Pomoc s designem vysokohorských kempů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b="0" spc="-10" dirty="0"/>
              <a:t>	Edukace </a:t>
            </a:r>
            <a:endParaRPr b="0" spc="-10" dirty="0"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5197" y="4669637"/>
            <a:ext cx="232055" cy="23206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8073" y="6123234"/>
            <a:ext cx="232055" cy="23206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5197" y="7589330"/>
            <a:ext cx="232055" cy="232066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2444250" y="4170050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>
                <a:moveTo>
                  <a:pt x="0" y="0"/>
                </a:moveTo>
                <a:lnTo>
                  <a:pt x="14946487" y="0"/>
                </a:lnTo>
              </a:path>
            </a:pathLst>
          </a:custGeom>
          <a:ln w="31412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44250" y="9005656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>
                <a:moveTo>
                  <a:pt x="0" y="0"/>
                </a:moveTo>
                <a:lnTo>
                  <a:pt x="14946487" y="0"/>
                </a:lnTo>
              </a:path>
            </a:pathLst>
          </a:custGeom>
          <a:ln w="31412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8339110" y="10113906"/>
            <a:ext cx="21590" cy="632460"/>
            <a:chOff x="18339110" y="10113906"/>
            <a:chExt cx="21590" cy="632460"/>
          </a:xfrm>
        </p:grpSpPr>
        <p:sp>
          <p:nvSpPr>
            <p:cNvPr id="18" name="object 18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8" name="object 28"/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5119598" y="10601457"/>
            <a:ext cx="580390" cy="267335"/>
            <a:chOff x="15119598" y="10601457"/>
            <a:chExt cx="580390" cy="267335"/>
          </a:xfrm>
        </p:grpSpPr>
        <p:sp>
          <p:nvSpPr>
            <p:cNvPr id="32" name="object 32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5907748" y="10082400"/>
            <a:ext cx="520065" cy="131445"/>
            <a:chOff x="15907748" y="10082400"/>
            <a:chExt cx="520065" cy="131445"/>
          </a:xfrm>
        </p:grpSpPr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xfrm>
            <a:off x="702091" y="10458657"/>
            <a:ext cx="213359" cy="23852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xfrm>
            <a:off x="1226447" y="10459254"/>
            <a:ext cx="3880485" cy="2870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 dirty="0"/>
              <a:t>HIGH</a:t>
            </a:r>
            <a:r>
              <a:rPr spc="365" dirty="0"/>
              <a:t> </a:t>
            </a:r>
            <a:r>
              <a:rPr spc="160" dirty="0"/>
              <a:t>PERFORMANCE</a:t>
            </a:r>
            <a:r>
              <a:rPr spc="365" dirty="0"/>
              <a:t> </a:t>
            </a:r>
            <a:r>
              <a:rPr spc="135" dirty="0">
                <a:latin typeface="Gotham Bold"/>
                <a:cs typeface="Gotham Bold"/>
              </a:rPr>
              <a:t>PROGRAM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88F4F-7DC1-EBC3-9654-DDB506FB0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169" y="823936"/>
            <a:ext cx="12081760" cy="1261884"/>
          </a:xfrm>
        </p:spPr>
        <p:txBody>
          <a:bodyPr/>
          <a:lstStyle/>
          <a:p>
            <a:r>
              <a:rPr lang="cs-CZ" dirty="0"/>
              <a:t>Národní doporučení pro přípravu a provedení vysokohorské přípravy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1EB04F-8D53-2C0D-A945-D811ED65C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7051" y="2303693"/>
            <a:ext cx="9283794" cy="6724918"/>
          </a:xfrm>
        </p:spPr>
        <p:txBody>
          <a:bodyPr/>
          <a:lstStyle/>
          <a:p>
            <a:r>
              <a:rPr lang="cs-CZ" b="0" dirty="0"/>
              <a:t>Vytvoření národních doporučení pro přípravu a provedení VH přípravy</a:t>
            </a:r>
          </a:p>
          <a:p>
            <a:endParaRPr lang="cs-CZ" b="0" dirty="0"/>
          </a:p>
          <a:p>
            <a:endParaRPr lang="cs-CZ" b="0" dirty="0"/>
          </a:p>
          <a:p>
            <a:r>
              <a:rPr lang="cs-CZ" b="0" dirty="0"/>
              <a:t>Cílem je zvýšení kvality VH kempů a maximalizace efektu VH prostředí</a:t>
            </a:r>
          </a:p>
          <a:p>
            <a:endParaRPr lang="cs-CZ" b="0" dirty="0"/>
          </a:p>
          <a:p>
            <a:endParaRPr lang="cs-CZ" b="0" dirty="0"/>
          </a:p>
          <a:p>
            <a:r>
              <a:rPr lang="cs-CZ" b="0" dirty="0"/>
              <a:t>Protože nejčastějším důvodem neefektivity jsou chyby realizačních týmů z důvodu neznalosti správného přístupu</a:t>
            </a:r>
          </a:p>
          <a:p>
            <a:endParaRPr lang="cs-CZ" b="0" dirty="0"/>
          </a:p>
          <a:p>
            <a:endParaRPr lang="cs-CZ" b="0" dirty="0"/>
          </a:p>
          <a:p>
            <a:r>
              <a:rPr lang="cs-CZ" b="0" dirty="0"/>
              <a:t>Eliminace tzv. „ non </a:t>
            </a:r>
            <a:r>
              <a:rPr lang="cs-CZ" b="0" dirty="0" err="1"/>
              <a:t>responders</a:t>
            </a:r>
            <a:r>
              <a:rPr lang="cs-CZ" b="0" dirty="0"/>
              <a:t>“ </a:t>
            </a:r>
          </a:p>
          <a:p>
            <a:endParaRPr lang="cs-CZ" b="0" dirty="0"/>
          </a:p>
          <a:p>
            <a:endParaRPr lang="cs-CZ" b="0" dirty="0"/>
          </a:p>
          <a:p>
            <a:r>
              <a:rPr lang="cs-CZ" b="0" dirty="0"/>
              <a:t>Podpořeno odbornou publikací ( nyní v procesu </a:t>
            </a:r>
            <a:r>
              <a:rPr lang="cs-CZ" b="0" dirty="0" err="1"/>
              <a:t>review</a:t>
            </a:r>
            <a:r>
              <a:rPr lang="cs-CZ" b="0" dirty="0"/>
              <a:t>)</a:t>
            </a:r>
          </a:p>
          <a:p>
            <a:endParaRPr lang="cs-CZ" b="0" dirty="0"/>
          </a:p>
          <a:p>
            <a:endParaRPr lang="cs-CZ" b="0" dirty="0"/>
          </a:p>
          <a:p>
            <a:r>
              <a:rPr lang="cs-CZ" b="0" dirty="0"/>
              <a:t>Vytvoření infografik pro komunikaci se sportovci</a:t>
            </a:r>
          </a:p>
          <a:p>
            <a:endParaRPr lang="cs-CZ" b="0" dirty="0"/>
          </a:p>
          <a:p>
            <a:endParaRPr lang="cs-CZ" b="0" dirty="0"/>
          </a:p>
        </p:txBody>
      </p:sp>
      <p:pic>
        <p:nvPicPr>
          <p:cNvPr id="3074" name="Picture 2" descr="Časopis Medicina Sportiva Bohemica et Slovaca – Česká společnost  tělovýchovného lékařství">
            <a:extLst>
              <a:ext uri="{FF2B5EF4-FFF2-40B4-BE49-F238E27FC236}">
                <a16:creationId xmlns:a16="http://schemas.microsoft.com/office/drawing/2014/main" id="{649BA0F6-9C8E-65EF-E181-9C8B288EB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6050" y="4840069"/>
            <a:ext cx="276854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715B175-B30A-5643-AD83-CED71440B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256" y="2317070"/>
            <a:ext cx="4635594" cy="6561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231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5356" y="760487"/>
            <a:ext cx="12081760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067175">
              <a:lnSpc>
                <a:spcPct val="100000"/>
              </a:lnSpc>
              <a:spcBef>
                <a:spcPts val="120"/>
              </a:spcBef>
            </a:pPr>
            <a:r>
              <a:rPr lang="cs-CZ" cap="all" spc="-40" dirty="0"/>
              <a:t>Technická dokumentace</a:t>
            </a:r>
            <a:endParaRPr cap="all" spc="-10" dirty="0"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8339110" y="10113906"/>
            <a:ext cx="21590" cy="632460"/>
            <a:chOff x="18339110" y="10113906"/>
            <a:chExt cx="21590" cy="632460"/>
          </a:xfrm>
        </p:grpSpPr>
        <p:sp>
          <p:nvSpPr>
            <p:cNvPr id="11" name="object 11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1" name="object 21"/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5119598" y="10601457"/>
            <a:ext cx="580390" cy="267335"/>
            <a:chOff x="15119598" y="10601457"/>
            <a:chExt cx="580390" cy="267335"/>
          </a:xfrm>
        </p:grpSpPr>
        <p:sp>
          <p:nvSpPr>
            <p:cNvPr id="25" name="object 25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7541306" y="10045647"/>
            <a:ext cx="520065" cy="131445"/>
            <a:chOff x="15907748" y="10082400"/>
            <a:chExt cx="520065" cy="131445"/>
          </a:xfrm>
        </p:grpSpPr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 dirty="0"/>
              <a:t>HIGH</a:t>
            </a:r>
            <a:r>
              <a:rPr spc="365" dirty="0"/>
              <a:t> </a:t>
            </a:r>
            <a:r>
              <a:rPr spc="160" dirty="0"/>
              <a:t>PERFORMANCE</a:t>
            </a:r>
            <a:r>
              <a:rPr spc="365" dirty="0"/>
              <a:t> </a:t>
            </a:r>
            <a:r>
              <a:rPr spc="135" dirty="0">
                <a:latin typeface="Gotham Bold"/>
                <a:cs typeface="Gotham Bold"/>
              </a:rPr>
              <a:t>PROGRAM </a:t>
            </a:r>
          </a:p>
        </p:txBody>
      </p:sp>
      <p:pic>
        <p:nvPicPr>
          <p:cNvPr id="62" name="Obrázek 61">
            <a:extLst>
              <a:ext uri="{FF2B5EF4-FFF2-40B4-BE49-F238E27FC236}">
                <a16:creationId xmlns:a16="http://schemas.microsoft.com/office/drawing/2014/main" id="{05CE8BDE-A4BE-BEF7-FBBA-BB6C7D91FA0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78" y="1842701"/>
            <a:ext cx="2967819" cy="3957091"/>
          </a:xfrm>
          <a:prstGeom prst="rect">
            <a:avLst/>
          </a:prstGeom>
        </p:spPr>
      </p:pic>
      <p:pic>
        <p:nvPicPr>
          <p:cNvPr id="66" name="Obrázek 65">
            <a:extLst>
              <a:ext uri="{FF2B5EF4-FFF2-40B4-BE49-F238E27FC236}">
                <a16:creationId xmlns:a16="http://schemas.microsoft.com/office/drawing/2014/main" id="{8F731AD0-12FF-462A-E5CC-5FBA494F5E8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261" y="1607249"/>
            <a:ext cx="2766656" cy="1556244"/>
          </a:xfrm>
          <a:prstGeom prst="rect">
            <a:avLst/>
          </a:prstGeom>
        </p:spPr>
      </p:pic>
      <p:pic>
        <p:nvPicPr>
          <p:cNvPr id="68" name="Obrázek 67">
            <a:extLst>
              <a:ext uri="{FF2B5EF4-FFF2-40B4-BE49-F238E27FC236}">
                <a16:creationId xmlns:a16="http://schemas.microsoft.com/office/drawing/2014/main" id="{641128C2-43B6-5080-7FAF-938DF9B3DE9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99" y="6022356"/>
            <a:ext cx="2281593" cy="4056166"/>
          </a:xfrm>
          <a:prstGeom prst="rect">
            <a:avLst/>
          </a:prstGeom>
        </p:spPr>
      </p:pic>
      <p:pic>
        <p:nvPicPr>
          <p:cNvPr id="70" name="Obrázek 69">
            <a:extLst>
              <a:ext uri="{FF2B5EF4-FFF2-40B4-BE49-F238E27FC236}">
                <a16:creationId xmlns:a16="http://schemas.microsoft.com/office/drawing/2014/main" id="{9F67EEDC-568B-A719-25C8-646E75B3B7F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5828" y="3297169"/>
            <a:ext cx="2766655" cy="1556244"/>
          </a:xfrm>
          <a:prstGeom prst="rect">
            <a:avLst/>
          </a:prstGeom>
        </p:spPr>
      </p:pic>
      <p:pic>
        <p:nvPicPr>
          <p:cNvPr id="72" name="Obrázek 71">
            <a:extLst>
              <a:ext uri="{FF2B5EF4-FFF2-40B4-BE49-F238E27FC236}">
                <a16:creationId xmlns:a16="http://schemas.microsoft.com/office/drawing/2014/main" id="{7A59067C-48D8-8E65-DE82-3FA6B85E808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897" y="8337880"/>
            <a:ext cx="2790468" cy="1569639"/>
          </a:xfrm>
          <a:prstGeom prst="rect">
            <a:avLst/>
          </a:prstGeom>
        </p:spPr>
      </p:pic>
      <p:pic>
        <p:nvPicPr>
          <p:cNvPr id="74" name="Obrázek 73">
            <a:extLst>
              <a:ext uri="{FF2B5EF4-FFF2-40B4-BE49-F238E27FC236}">
                <a16:creationId xmlns:a16="http://schemas.microsoft.com/office/drawing/2014/main" id="{BC959D0A-586D-EB7D-AB70-0503EEDB862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373" y="1836510"/>
            <a:ext cx="2225863" cy="3957091"/>
          </a:xfrm>
          <a:prstGeom prst="rect">
            <a:avLst/>
          </a:prstGeom>
        </p:spPr>
      </p:pic>
      <p:pic>
        <p:nvPicPr>
          <p:cNvPr id="76" name="Obrázek 75">
            <a:extLst>
              <a:ext uri="{FF2B5EF4-FFF2-40B4-BE49-F238E27FC236}">
                <a16:creationId xmlns:a16="http://schemas.microsoft.com/office/drawing/2014/main" id="{B2CE096C-FFE2-206C-B5C8-77D335FDB03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366" y="5980099"/>
            <a:ext cx="2261558" cy="4020547"/>
          </a:xfrm>
          <a:prstGeom prst="rect">
            <a:avLst/>
          </a:prstGeom>
        </p:spPr>
      </p:pic>
      <p:pic>
        <p:nvPicPr>
          <p:cNvPr id="78" name="Obrázek 77">
            <a:extLst>
              <a:ext uri="{FF2B5EF4-FFF2-40B4-BE49-F238E27FC236}">
                <a16:creationId xmlns:a16="http://schemas.microsoft.com/office/drawing/2014/main" id="{E02E28F6-9888-E703-5247-960759BDD15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549" y="6017214"/>
            <a:ext cx="2281593" cy="4056165"/>
          </a:xfrm>
          <a:prstGeom prst="rect">
            <a:avLst/>
          </a:prstGeom>
        </p:spPr>
      </p:pic>
      <p:pic>
        <p:nvPicPr>
          <p:cNvPr id="80" name="Obrázek 79">
            <a:extLst>
              <a:ext uri="{FF2B5EF4-FFF2-40B4-BE49-F238E27FC236}">
                <a16:creationId xmlns:a16="http://schemas.microsoft.com/office/drawing/2014/main" id="{F36B8908-C0C7-1B87-96F6-C84794E058F8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059" y="1704975"/>
            <a:ext cx="2280467" cy="4054164"/>
          </a:xfrm>
          <a:prstGeom prst="rect">
            <a:avLst/>
          </a:prstGeom>
        </p:spPr>
      </p:pic>
      <p:pic>
        <p:nvPicPr>
          <p:cNvPr id="82" name="Obrázek 81">
            <a:extLst>
              <a:ext uri="{FF2B5EF4-FFF2-40B4-BE49-F238E27FC236}">
                <a16:creationId xmlns:a16="http://schemas.microsoft.com/office/drawing/2014/main" id="{6208C73D-45B4-D6D3-92B6-69649BCB642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116" y="6640454"/>
            <a:ext cx="2790468" cy="1569638"/>
          </a:xfrm>
          <a:prstGeom prst="rect">
            <a:avLst/>
          </a:prstGeom>
        </p:spPr>
      </p:pic>
      <p:pic>
        <p:nvPicPr>
          <p:cNvPr id="84" name="Obrázek 83">
            <a:extLst>
              <a:ext uri="{FF2B5EF4-FFF2-40B4-BE49-F238E27FC236}">
                <a16:creationId xmlns:a16="http://schemas.microsoft.com/office/drawing/2014/main" id="{748A72C0-EBFA-CBA4-58B0-785F498CB46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2016" y="4932700"/>
            <a:ext cx="2790467" cy="156963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D7DDF3A-F9AD-B801-4BFD-64399B39424C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08770" y="2009981"/>
            <a:ext cx="5205590" cy="7415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83823" y="0"/>
            <a:ext cx="1390650" cy="279400"/>
          </a:xfrm>
          <a:custGeom>
            <a:avLst/>
            <a:gdLst/>
            <a:ahLst/>
            <a:cxnLst/>
            <a:rect l="l" t="t" r="r" b="b"/>
            <a:pathLst>
              <a:path w="1390650" h="279400">
                <a:moveTo>
                  <a:pt x="1390303" y="0"/>
                </a:moveTo>
                <a:lnTo>
                  <a:pt x="0" y="0"/>
                </a:lnTo>
                <a:lnTo>
                  <a:pt x="0" y="278923"/>
                </a:lnTo>
                <a:lnTo>
                  <a:pt x="1390303" y="278923"/>
                </a:lnTo>
                <a:lnTo>
                  <a:pt x="1390303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52315" y="0"/>
            <a:ext cx="709295" cy="434340"/>
          </a:xfrm>
          <a:custGeom>
            <a:avLst/>
            <a:gdLst/>
            <a:ahLst/>
            <a:cxnLst/>
            <a:rect l="l" t="t" r="r" b="b"/>
            <a:pathLst>
              <a:path w="709294" h="434340">
                <a:moveTo>
                  <a:pt x="708711" y="0"/>
                </a:moveTo>
                <a:lnTo>
                  <a:pt x="0" y="0"/>
                </a:lnTo>
                <a:lnTo>
                  <a:pt x="0" y="434091"/>
                </a:lnTo>
                <a:lnTo>
                  <a:pt x="708711" y="434091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85331" y="1819567"/>
            <a:ext cx="219075" cy="2380615"/>
          </a:xfrm>
          <a:custGeom>
            <a:avLst/>
            <a:gdLst/>
            <a:ahLst/>
            <a:cxnLst/>
            <a:rect l="l" t="t" r="r" b="b"/>
            <a:pathLst>
              <a:path w="219075" h="2380615">
                <a:moveTo>
                  <a:pt x="218768" y="0"/>
                </a:moveTo>
                <a:lnTo>
                  <a:pt x="0" y="0"/>
                </a:lnTo>
                <a:lnTo>
                  <a:pt x="0" y="2380472"/>
                </a:lnTo>
                <a:lnTo>
                  <a:pt x="218768" y="2380472"/>
                </a:lnTo>
                <a:lnTo>
                  <a:pt x="21876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27593" y="0"/>
            <a:ext cx="1076960" cy="1306195"/>
          </a:xfrm>
          <a:custGeom>
            <a:avLst/>
            <a:gdLst/>
            <a:ahLst/>
            <a:cxnLst/>
            <a:rect l="l" t="t" r="r" b="b"/>
            <a:pathLst>
              <a:path w="1076959" h="1306195">
                <a:moveTo>
                  <a:pt x="1076505" y="0"/>
                </a:moveTo>
                <a:lnTo>
                  <a:pt x="16721" y="0"/>
                </a:lnTo>
                <a:lnTo>
                  <a:pt x="16126" y="3069"/>
                </a:lnTo>
                <a:lnTo>
                  <a:pt x="9134" y="49671"/>
                </a:lnTo>
                <a:lnTo>
                  <a:pt x="4087" y="96882"/>
                </a:lnTo>
                <a:lnTo>
                  <a:pt x="1028" y="144661"/>
                </a:lnTo>
                <a:lnTo>
                  <a:pt x="0" y="192965"/>
                </a:lnTo>
                <a:lnTo>
                  <a:pt x="1028" y="241270"/>
                </a:lnTo>
                <a:lnTo>
                  <a:pt x="4087" y="289048"/>
                </a:lnTo>
                <a:lnTo>
                  <a:pt x="9134" y="336260"/>
                </a:lnTo>
                <a:lnTo>
                  <a:pt x="16126" y="382862"/>
                </a:lnTo>
                <a:lnTo>
                  <a:pt x="25024" y="428813"/>
                </a:lnTo>
                <a:lnTo>
                  <a:pt x="35784" y="474071"/>
                </a:lnTo>
                <a:lnTo>
                  <a:pt x="48365" y="518595"/>
                </a:lnTo>
                <a:lnTo>
                  <a:pt x="62725" y="562342"/>
                </a:lnTo>
                <a:lnTo>
                  <a:pt x="78822" y="605272"/>
                </a:lnTo>
                <a:lnTo>
                  <a:pt x="96615" y="647341"/>
                </a:lnTo>
                <a:lnTo>
                  <a:pt x="116061" y="688509"/>
                </a:lnTo>
                <a:lnTo>
                  <a:pt x="137120" y="728733"/>
                </a:lnTo>
                <a:lnTo>
                  <a:pt x="159749" y="767973"/>
                </a:lnTo>
                <a:lnTo>
                  <a:pt x="183906" y="806185"/>
                </a:lnTo>
                <a:lnTo>
                  <a:pt x="209550" y="843328"/>
                </a:lnTo>
                <a:lnTo>
                  <a:pt x="236639" y="879361"/>
                </a:lnTo>
                <a:lnTo>
                  <a:pt x="265130" y="914241"/>
                </a:lnTo>
                <a:lnTo>
                  <a:pt x="294983" y="947927"/>
                </a:lnTo>
                <a:lnTo>
                  <a:pt x="326156" y="980377"/>
                </a:lnTo>
                <a:lnTo>
                  <a:pt x="358606" y="1011550"/>
                </a:lnTo>
                <a:lnTo>
                  <a:pt x="392292" y="1041403"/>
                </a:lnTo>
                <a:lnTo>
                  <a:pt x="427173" y="1069895"/>
                </a:lnTo>
                <a:lnTo>
                  <a:pt x="463205" y="1096983"/>
                </a:lnTo>
                <a:lnTo>
                  <a:pt x="500348" y="1122627"/>
                </a:lnTo>
                <a:lnTo>
                  <a:pt x="538561" y="1146784"/>
                </a:lnTo>
                <a:lnTo>
                  <a:pt x="577800" y="1169413"/>
                </a:lnTo>
                <a:lnTo>
                  <a:pt x="618024" y="1190472"/>
                </a:lnTo>
                <a:lnTo>
                  <a:pt x="659192" y="1209918"/>
                </a:lnTo>
                <a:lnTo>
                  <a:pt x="701261" y="1227711"/>
                </a:lnTo>
                <a:lnTo>
                  <a:pt x="744191" y="1243808"/>
                </a:lnTo>
                <a:lnTo>
                  <a:pt x="787938" y="1258168"/>
                </a:lnTo>
                <a:lnTo>
                  <a:pt x="832462" y="1270749"/>
                </a:lnTo>
                <a:lnTo>
                  <a:pt x="877720" y="1281509"/>
                </a:lnTo>
                <a:lnTo>
                  <a:pt x="923671" y="1290407"/>
                </a:lnTo>
                <a:lnTo>
                  <a:pt x="970273" y="1297399"/>
                </a:lnTo>
                <a:lnTo>
                  <a:pt x="1017485" y="1302446"/>
                </a:lnTo>
                <a:lnTo>
                  <a:pt x="1065263" y="1305505"/>
                </a:lnTo>
                <a:lnTo>
                  <a:pt x="1076505" y="1305744"/>
                </a:lnTo>
                <a:lnTo>
                  <a:pt x="1076505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90839" y="0"/>
            <a:ext cx="1310640" cy="335280"/>
          </a:xfrm>
          <a:custGeom>
            <a:avLst/>
            <a:gdLst/>
            <a:ahLst/>
            <a:cxnLst/>
            <a:rect l="l" t="t" r="r" b="b"/>
            <a:pathLst>
              <a:path w="1310639" h="335280">
                <a:moveTo>
                  <a:pt x="1310515" y="0"/>
                </a:moveTo>
                <a:lnTo>
                  <a:pt x="0" y="0"/>
                </a:lnTo>
                <a:lnTo>
                  <a:pt x="0" y="335193"/>
                </a:lnTo>
                <a:lnTo>
                  <a:pt x="1310515" y="335193"/>
                </a:lnTo>
                <a:lnTo>
                  <a:pt x="131051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9932" y="0"/>
            <a:ext cx="517525" cy="840105"/>
          </a:xfrm>
          <a:custGeom>
            <a:avLst/>
            <a:gdLst/>
            <a:ahLst/>
            <a:cxnLst/>
            <a:rect l="l" t="t" r="r" b="b"/>
            <a:pathLst>
              <a:path w="517525" h="840105">
                <a:moveTo>
                  <a:pt x="517387" y="0"/>
                </a:moveTo>
                <a:lnTo>
                  <a:pt x="0" y="0"/>
                </a:lnTo>
                <a:lnTo>
                  <a:pt x="0" y="839754"/>
                </a:lnTo>
                <a:lnTo>
                  <a:pt x="517387" y="839754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04545" cy="1299210"/>
          </a:xfrm>
          <a:custGeom>
            <a:avLst/>
            <a:gdLst/>
            <a:ahLst/>
            <a:cxnLst/>
            <a:rect l="l" t="t" r="r" b="b"/>
            <a:pathLst>
              <a:path w="804545" h="1299210">
                <a:moveTo>
                  <a:pt x="767929" y="0"/>
                </a:moveTo>
                <a:lnTo>
                  <a:pt x="0" y="0"/>
                </a:lnTo>
                <a:lnTo>
                  <a:pt x="0" y="1298949"/>
                </a:lnTo>
                <a:lnTo>
                  <a:pt x="75360" y="1277904"/>
                </a:lnTo>
                <a:lnTo>
                  <a:pt x="118699" y="1262841"/>
                </a:lnTo>
                <a:lnTo>
                  <a:pt x="161157" y="1245966"/>
                </a:lnTo>
                <a:lnTo>
                  <a:pt x="202687" y="1227326"/>
                </a:lnTo>
                <a:lnTo>
                  <a:pt x="243242" y="1206969"/>
                </a:lnTo>
                <a:lnTo>
                  <a:pt x="282777" y="1184939"/>
                </a:lnTo>
                <a:lnTo>
                  <a:pt x="321243" y="1161284"/>
                </a:lnTo>
                <a:lnTo>
                  <a:pt x="358596" y="1136050"/>
                </a:lnTo>
                <a:lnTo>
                  <a:pt x="394789" y="1109284"/>
                </a:lnTo>
                <a:lnTo>
                  <a:pt x="429774" y="1081032"/>
                </a:lnTo>
                <a:lnTo>
                  <a:pt x="463506" y="1051340"/>
                </a:lnTo>
                <a:lnTo>
                  <a:pt x="495938" y="1020256"/>
                </a:lnTo>
                <a:lnTo>
                  <a:pt x="527023" y="987825"/>
                </a:lnTo>
                <a:lnTo>
                  <a:pt x="556716" y="954094"/>
                </a:lnTo>
                <a:lnTo>
                  <a:pt x="584969" y="919109"/>
                </a:lnTo>
                <a:lnTo>
                  <a:pt x="611736" y="882917"/>
                </a:lnTo>
                <a:lnTo>
                  <a:pt x="636971" y="845564"/>
                </a:lnTo>
                <a:lnTo>
                  <a:pt x="660627" y="807098"/>
                </a:lnTo>
                <a:lnTo>
                  <a:pt x="682658" y="767563"/>
                </a:lnTo>
                <a:lnTo>
                  <a:pt x="703017" y="727008"/>
                </a:lnTo>
                <a:lnTo>
                  <a:pt x="721658" y="685477"/>
                </a:lnTo>
                <a:lnTo>
                  <a:pt x="738533" y="643018"/>
                </a:lnTo>
                <a:lnTo>
                  <a:pt x="753598" y="599678"/>
                </a:lnTo>
                <a:lnTo>
                  <a:pt x="766805" y="555502"/>
                </a:lnTo>
                <a:lnTo>
                  <a:pt x="778107" y="510537"/>
                </a:lnTo>
                <a:lnTo>
                  <a:pt x="787459" y="464830"/>
                </a:lnTo>
                <a:lnTo>
                  <a:pt x="794813" y="418427"/>
                </a:lnTo>
                <a:lnTo>
                  <a:pt x="800124" y="371374"/>
                </a:lnTo>
                <a:lnTo>
                  <a:pt x="803345" y="323718"/>
                </a:lnTo>
                <a:lnTo>
                  <a:pt x="804428" y="275506"/>
                </a:lnTo>
                <a:lnTo>
                  <a:pt x="803345" y="227298"/>
                </a:lnTo>
                <a:lnTo>
                  <a:pt x="800124" y="179645"/>
                </a:lnTo>
                <a:lnTo>
                  <a:pt x="794813" y="132595"/>
                </a:lnTo>
                <a:lnTo>
                  <a:pt x="787459" y="86195"/>
                </a:lnTo>
                <a:lnTo>
                  <a:pt x="778107" y="40491"/>
                </a:lnTo>
                <a:lnTo>
                  <a:pt x="767929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760" cy="998493"/>
          </a:xfrm>
          <a:prstGeom prst="rect">
            <a:avLst/>
          </a:prstGeom>
        </p:spPr>
        <p:txBody>
          <a:bodyPr vert="horz" wrap="square" lIns="0" tIns="363996" rIns="0" bIns="0" rtlCol="0">
            <a:spAutoFit/>
          </a:bodyPr>
          <a:lstStyle/>
          <a:p>
            <a:pPr marL="439420">
              <a:lnSpc>
                <a:spcPct val="100000"/>
              </a:lnSpc>
              <a:spcBef>
                <a:spcPts val="120"/>
              </a:spcBef>
            </a:pPr>
            <a:r>
              <a:rPr lang="cs-CZ" dirty="0"/>
              <a:t>VYŠETŘENÍ THBMASS novou metodou </a:t>
            </a:r>
            <a:r>
              <a:rPr lang="cs-CZ" dirty="0" err="1"/>
              <a:t>detalo</a:t>
            </a:r>
            <a:endParaRPr spc="-10" dirty="0"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8339110" y="10113906"/>
            <a:ext cx="21590" cy="632460"/>
            <a:chOff x="18339110" y="10113906"/>
            <a:chExt cx="21590" cy="632460"/>
          </a:xfrm>
        </p:grpSpPr>
        <p:sp>
          <p:nvSpPr>
            <p:cNvPr id="16" name="object 16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6" name="object 26"/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5119598" y="10601457"/>
            <a:ext cx="580390" cy="267335"/>
            <a:chOff x="15119598" y="10601457"/>
            <a:chExt cx="580390" cy="267335"/>
          </a:xfrm>
        </p:grpSpPr>
        <p:sp>
          <p:nvSpPr>
            <p:cNvPr id="30" name="object 30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5907748" y="10082400"/>
            <a:ext cx="520065" cy="131445"/>
            <a:chOff x="15907748" y="10082400"/>
            <a:chExt cx="520065" cy="131445"/>
          </a:xfrm>
        </p:grpSpPr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 dirty="0"/>
              <a:t>HIGH</a:t>
            </a:r>
            <a:r>
              <a:rPr spc="365" dirty="0"/>
              <a:t> </a:t>
            </a:r>
            <a:r>
              <a:rPr spc="160" dirty="0"/>
              <a:t>PERFORMANCE</a:t>
            </a:r>
            <a:r>
              <a:rPr spc="365" dirty="0"/>
              <a:t> </a:t>
            </a:r>
            <a:r>
              <a:rPr spc="135" dirty="0">
                <a:latin typeface="Gotham Bold"/>
                <a:cs typeface="Gotham Bold"/>
              </a:rPr>
              <a:t>PROGRAM </a:t>
            </a:r>
          </a:p>
        </p:txBody>
      </p:sp>
      <p:pic>
        <p:nvPicPr>
          <p:cNvPr id="60" name="Obrázek 59">
            <a:extLst>
              <a:ext uri="{FF2B5EF4-FFF2-40B4-BE49-F238E27FC236}">
                <a16:creationId xmlns:a16="http://schemas.microsoft.com/office/drawing/2014/main" id="{53E6F525-DAE8-298C-A793-D769F309EBE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005" y="2746219"/>
            <a:ext cx="3657600" cy="4876800"/>
          </a:xfrm>
          <a:prstGeom prst="rect">
            <a:avLst/>
          </a:prstGeom>
        </p:spPr>
      </p:pic>
      <p:pic>
        <p:nvPicPr>
          <p:cNvPr id="62" name="Obrázek 61">
            <a:extLst>
              <a:ext uri="{FF2B5EF4-FFF2-40B4-BE49-F238E27FC236}">
                <a16:creationId xmlns:a16="http://schemas.microsoft.com/office/drawing/2014/main" id="{C9FDF9EC-DABF-2711-4D62-E1C163F8CB9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92" y="2746219"/>
            <a:ext cx="3657600" cy="48768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9BE41CD-D34B-1D98-389A-8B82B50C25C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75119" y="2297822"/>
            <a:ext cx="9373196" cy="6630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F94CB-D624-77D4-98A1-F4DAF8E5D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78AE12B-49F8-4E93-4863-48E0A3061EA1}"/>
              </a:ext>
            </a:extLst>
          </p:cNvPr>
          <p:cNvSpPr/>
          <p:nvPr/>
        </p:nvSpPr>
        <p:spPr>
          <a:xfrm>
            <a:off x="18183823" y="0"/>
            <a:ext cx="1390650" cy="279400"/>
          </a:xfrm>
          <a:custGeom>
            <a:avLst/>
            <a:gdLst/>
            <a:ahLst/>
            <a:cxnLst/>
            <a:rect l="l" t="t" r="r" b="b"/>
            <a:pathLst>
              <a:path w="1390650" h="279400">
                <a:moveTo>
                  <a:pt x="1390303" y="0"/>
                </a:moveTo>
                <a:lnTo>
                  <a:pt x="0" y="0"/>
                </a:lnTo>
                <a:lnTo>
                  <a:pt x="0" y="278923"/>
                </a:lnTo>
                <a:lnTo>
                  <a:pt x="1390303" y="278923"/>
                </a:lnTo>
                <a:lnTo>
                  <a:pt x="1390303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430340B-903E-A9A6-EB58-3FDC037ABE01}"/>
              </a:ext>
            </a:extLst>
          </p:cNvPr>
          <p:cNvSpPr/>
          <p:nvPr/>
        </p:nvSpPr>
        <p:spPr>
          <a:xfrm>
            <a:off x="17152315" y="0"/>
            <a:ext cx="709295" cy="434340"/>
          </a:xfrm>
          <a:custGeom>
            <a:avLst/>
            <a:gdLst/>
            <a:ahLst/>
            <a:cxnLst/>
            <a:rect l="l" t="t" r="r" b="b"/>
            <a:pathLst>
              <a:path w="709294" h="434340">
                <a:moveTo>
                  <a:pt x="708711" y="0"/>
                </a:moveTo>
                <a:lnTo>
                  <a:pt x="0" y="0"/>
                </a:lnTo>
                <a:lnTo>
                  <a:pt x="0" y="434091"/>
                </a:lnTo>
                <a:lnTo>
                  <a:pt x="708711" y="434091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5BBF7D9-237B-6A9C-FC60-7D2B18F4937E}"/>
              </a:ext>
            </a:extLst>
          </p:cNvPr>
          <p:cNvSpPr/>
          <p:nvPr/>
        </p:nvSpPr>
        <p:spPr>
          <a:xfrm>
            <a:off x="19885331" y="1819567"/>
            <a:ext cx="219075" cy="2380615"/>
          </a:xfrm>
          <a:custGeom>
            <a:avLst/>
            <a:gdLst/>
            <a:ahLst/>
            <a:cxnLst/>
            <a:rect l="l" t="t" r="r" b="b"/>
            <a:pathLst>
              <a:path w="219075" h="2380615">
                <a:moveTo>
                  <a:pt x="218768" y="0"/>
                </a:moveTo>
                <a:lnTo>
                  <a:pt x="0" y="0"/>
                </a:lnTo>
                <a:lnTo>
                  <a:pt x="0" y="2380472"/>
                </a:lnTo>
                <a:lnTo>
                  <a:pt x="218768" y="2380472"/>
                </a:lnTo>
                <a:lnTo>
                  <a:pt x="21876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BC91603-5B7D-F3B9-91B7-AA7359B1DDC3}"/>
              </a:ext>
            </a:extLst>
          </p:cNvPr>
          <p:cNvSpPr/>
          <p:nvPr/>
        </p:nvSpPr>
        <p:spPr>
          <a:xfrm>
            <a:off x="19027593" y="0"/>
            <a:ext cx="1076960" cy="1306195"/>
          </a:xfrm>
          <a:custGeom>
            <a:avLst/>
            <a:gdLst/>
            <a:ahLst/>
            <a:cxnLst/>
            <a:rect l="l" t="t" r="r" b="b"/>
            <a:pathLst>
              <a:path w="1076959" h="1306195">
                <a:moveTo>
                  <a:pt x="1076505" y="0"/>
                </a:moveTo>
                <a:lnTo>
                  <a:pt x="16721" y="0"/>
                </a:lnTo>
                <a:lnTo>
                  <a:pt x="16126" y="3069"/>
                </a:lnTo>
                <a:lnTo>
                  <a:pt x="9134" y="49671"/>
                </a:lnTo>
                <a:lnTo>
                  <a:pt x="4087" y="96882"/>
                </a:lnTo>
                <a:lnTo>
                  <a:pt x="1028" y="144661"/>
                </a:lnTo>
                <a:lnTo>
                  <a:pt x="0" y="192965"/>
                </a:lnTo>
                <a:lnTo>
                  <a:pt x="1028" y="241270"/>
                </a:lnTo>
                <a:lnTo>
                  <a:pt x="4087" y="289048"/>
                </a:lnTo>
                <a:lnTo>
                  <a:pt x="9134" y="336260"/>
                </a:lnTo>
                <a:lnTo>
                  <a:pt x="16126" y="382862"/>
                </a:lnTo>
                <a:lnTo>
                  <a:pt x="25024" y="428813"/>
                </a:lnTo>
                <a:lnTo>
                  <a:pt x="35784" y="474071"/>
                </a:lnTo>
                <a:lnTo>
                  <a:pt x="48365" y="518595"/>
                </a:lnTo>
                <a:lnTo>
                  <a:pt x="62725" y="562342"/>
                </a:lnTo>
                <a:lnTo>
                  <a:pt x="78822" y="605272"/>
                </a:lnTo>
                <a:lnTo>
                  <a:pt x="96615" y="647341"/>
                </a:lnTo>
                <a:lnTo>
                  <a:pt x="116061" y="688509"/>
                </a:lnTo>
                <a:lnTo>
                  <a:pt x="137120" y="728733"/>
                </a:lnTo>
                <a:lnTo>
                  <a:pt x="159749" y="767973"/>
                </a:lnTo>
                <a:lnTo>
                  <a:pt x="183906" y="806185"/>
                </a:lnTo>
                <a:lnTo>
                  <a:pt x="209550" y="843328"/>
                </a:lnTo>
                <a:lnTo>
                  <a:pt x="236639" y="879361"/>
                </a:lnTo>
                <a:lnTo>
                  <a:pt x="265130" y="914241"/>
                </a:lnTo>
                <a:lnTo>
                  <a:pt x="294983" y="947927"/>
                </a:lnTo>
                <a:lnTo>
                  <a:pt x="326156" y="980377"/>
                </a:lnTo>
                <a:lnTo>
                  <a:pt x="358606" y="1011550"/>
                </a:lnTo>
                <a:lnTo>
                  <a:pt x="392292" y="1041403"/>
                </a:lnTo>
                <a:lnTo>
                  <a:pt x="427173" y="1069895"/>
                </a:lnTo>
                <a:lnTo>
                  <a:pt x="463205" y="1096983"/>
                </a:lnTo>
                <a:lnTo>
                  <a:pt x="500348" y="1122627"/>
                </a:lnTo>
                <a:lnTo>
                  <a:pt x="538561" y="1146784"/>
                </a:lnTo>
                <a:lnTo>
                  <a:pt x="577800" y="1169413"/>
                </a:lnTo>
                <a:lnTo>
                  <a:pt x="618024" y="1190472"/>
                </a:lnTo>
                <a:lnTo>
                  <a:pt x="659192" y="1209918"/>
                </a:lnTo>
                <a:lnTo>
                  <a:pt x="701261" y="1227711"/>
                </a:lnTo>
                <a:lnTo>
                  <a:pt x="744191" y="1243808"/>
                </a:lnTo>
                <a:lnTo>
                  <a:pt x="787938" y="1258168"/>
                </a:lnTo>
                <a:lnTo>
                  <a:pt x="832462" y="1270749"/>
                </a:lnTo>
                <a:lnTo>
                  <a:pt x="877720" y="1281509"/>
                </a:lnTo>
                <a:lnTo>
                  <a:pt x="923671" y="1290407"/>
                </a:lnTo>
                <a:lnTo>
                  <a:pt x="970273" y="1297399"/>
                </a:lnTo>
                <a:lnTo>
                  <a:pt x="1017485" y="1302446"/>
                </a:lnTo>
                <a:lnTo>
                  <a:pt x="1065263" y="1305505"/>
                </a:lnTo>
                <a:lnTo>
                  <a:pt x="1076505" y="1305744"/>
                </a:lnTo>
                <a:lnTo>
                  <a:pt x="1076505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5E22288-4E67-4246-E887-748C9929B14D}"/>
              </a:ext>
            </a:extLst>
          </p:cNvPr>
          <p:cNvSpPr/>
          <p:nvPr/>
        </p:nvSpPr>
        <p:spPr>
          <a:xfrm>
            <a:off x="1990839" y="0"/>
            <a:ext cx="1310640" cy="335280"/>
          </a:xfrm>
          <a:custGeom>
            <a:avLst/>
            <a:gdLst/>
            <a:ahLst/>
            <a:cxnLst/>
            <a:rect l="l" t="t" r="r" b="b"/>
            <a:pathLst>
              <a:path w="1310639" h="335280">
                <a:moveTo>
                  <a:pt x="1310515" y="0"/>
                </a:moveTo>
                <a:lnTo>
                  <a:pt x="0" y="0"/>
                </a:lnTo>
                <a:lnTo>
                  <a:pt x="0" y="335193"/>
                </a:lnTo>
                <a:lnTo>
                  <a:pt x="1310515" y="335193"/>
                </a:lnTo>
                <a:lnTo>
                  <a:pt x="131051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F302D866-12D2-C475-A5F6-A6014AF6DEBE}"/>
              </a:ext>
            </a:extLst>
          </p:cNvPr>
          <p:cNvSpPr/>
          <p:nvPr/>
        </p:nvSpPr>
        <p:spPr>
          <a:xfrm>
            <a:off x="1169932" y="0"/>
            <a:ext cx="517525" cy="840105"/>
          </a:xfrm>
          <a:custGeom>
            <a:avLst/>
            <a:gdLst/>
            <a:ahLst/>
            <a:cxnLst/>
            <a:rect l="l" t="t" r="r" b="b"/>
            <a:pathLst>
              <a:path w="517525" h="840105">
                <a:moveTo>
                  <a:pt x="517387" y="0"/>
                </a:moveTo>
                <a:lnTo>
                  <a:pt x="0" y="0"/>
                </a:lnTo>
                <a:lnTo>
                  <a:pt x="0" y="839754"/>
                </a:lnTo>
                <a:lnTo>
                  <a:pt x="517387" y="839754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A0D3F2F-D9F2-4CE4-64AC-0F79D4FE4B29}"/>
              </a:ext>
            </a:extLst>
          </p:cNvPr>
          <p:cNvSpPr/>
          <p:nvPr/>
        </p:nvSpPr>
        <p:spPr>
          <a:xfrm>
            <a:off x="0" y="0"/>
            <a:ext cx="804545" cy="1299210"/>
          </a:xfrm>
          <a:custGeom>
            <a:avLst/>
            <a:gdLst/>
            <a:ahLst/>
            <a:cxnLst/>
            <a:rect l="l" t="t" r="r" b="b"/>
            <a:pathLst>
              <a:path w="804545" h="1299210">
                <a:moveTo>
                  <a:pt x="767929" y="0"/>
                </a:moveTo>
                <a:lnTo>
                  <a:pt x="0" y="0"/>
                </a:lnTo>
                <a:lnTo>
                  <a:pt x="0" y="1298949"/>
                </a:lnTo>
                <a:lnTo>
                  <a:pt x="75360" y="1277904"/>
                </a:lnTo>
                <a:lnTo>
                  <a:pt x="118699" y="1262841"/>
                </a:lnTo>
                <a:lnTo>
                  <a:pt x="161157" y="1245966"/>
                </a:lnTo>
                <a:lnTo>
                  <a:pt x="202687" y="1227326"/>
                </a:lnTo>
                <a:lnTo>
                  <a:pt x="243242" y="1206969"/>
                </a:lnTo>
                <a:lnTo>
                  <a:pt x="282777" y="1184939"/>
                </a:lnTo>
                <a:lnTo>
                  <a:pt x="321243" y="1161284"/>
                </a:lnTo>
                <a:lnTo>
                  <a:pt x="358596" y="1136050"/>
                </a:lnTo>
                <a:lnTo>
                  <a:pt x="394789" y="1109284"/>
                </a:lnTo>
                <a:lnTo>
                  <a:pt x="429774" y="1081032"/>
                </a:lnTo>
                <a:lnTo>
                  <a:pt x="463506" y="1051340"/>
                </a:lnTo>
                <a:lnTo>
                  <a:pt x="495938" y="1020256"/>
                </a:lnTo>
                <a:lnTo>
                  <a:pt x="527023" y="987825"/>
                </a:lnTo>
                <a:lnTo>
                  <a:pt x="556716" y="954094"/>
                </a:lnTo>
                <a:lnTo>
                  <a:pt x="584969" y="919109"/>
                </a:lnTo>
                <a:lnTo>
                  <a:pt x="611736" y="882917"/>
                </a:lnTo>
                <a:lnTo>
                  <a:pt x="636971" y="845564"/>
                </a:lnTo>
                <a:lnTo>
                  <a:pt x="660627" y="807098"/>
                </a:lnTo>
                <a:lnTo>
                  <a:pt x="682658" y="767563"/>
                </a:lnTo>
                <a:lnTo>
                  <a:pt x="703017" y="727008"/>
                </a:lnTo>
                <a:lnTo>
                  <a:pt x="721658" y="685477"/>
                </a:lnTo>
                <a:lnTo>
                  <a:pt x="738533" y="643018"/>
                </a:lnTo>
                <a:lnTo>
                  <a:pt x="753598" y="599678"/>
                </a:lnTo>
                <a:lnTo>
                  <a:pt x="766805" y="555502"/>
                </a:lnTo>
                <a:lnTo>
                  <a:pt x="778107" y="510537"/>
                </a:lnTo>
                <a:lnTo>
                  <a:pt x="787459" y="464830"/>
                </a:lnTo>
                <a:lnTo>
                  <a:pt x="794813" y="418427"/>
                </a:lnTo>
                <a:lnTo>
                  <a:pt x="800124" y="371374"/>
                </a:lnTo>
                <a:lnTo>
                  <a:pt x="803345" y="323718"/>
                </a:lnTo>
                <a:lnTo>
                  <a:pt x="804428" y="275506"/>
                </a:lnTo>
                <a:lnTo>
                  <a:pt x="803345" y="227298"/>
                </a:lnTo>
                <a:lnTo>
                  <a:pt x="800124" y="179645"/>
                </a:lnTo>
                <a:lnTo>
                  <a:pt x="794813" y="132595"/>
                </a:lnTo>
                <a:lnTo>
                  <a:pt x="787459" y="86195"/>
                </a:lnTo>
                <a:lnTo>
                  <a:pt x="778107" y="40491"/>
                </a:lnTo>
                <a:lnTo>
                  <a:pt x="767929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4E7E2285-49E9-07D1-353B-221A1C546D25}"/>
              </a:ext>
            </a:extLst>
          </p:cNvPr>
          <p:cNvSpPr txBox="1"/>
          <p:nvPr/>
        </p:nvSpPr>
        <p:spPr>
          <a:xfrm>
            <a:off x="2408778" y="2288358"/>
            <a:ext cx="7362187" cy="6197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00"/>
              </a:lnSpc>
              <a:spcBef>
                <a:spcPts val="100"/>
              </a:spcBef>
            </a:pPr>
            <a:r>
              <a:rPr lang="cs-CZ" sz="2300" b="1" dirty="0">
                <a:latin typeface="Gotham_COV"/>
                <a:cs typeface="Gotham_COV Book"/>
              </a:rPr>
              <a:t>Celkem provedeno 60 vyšetření , dalších 30 do konce roku</a:t>
            </a:r>
          </a:p>
          <a:p>
            <a:pPr marL="12700" marR="5080">
              <a:lnSpc>
                <a:spcPct val="114700"/>
              </a:lnSpc>
              <a:spcBef>
                <a:spcPts val="100"/>
              </a:spcBef>
            </a:pPr>
            <a:endParaRPr lang="cs-CZ" sz="2300" b="1" dirty="0">
              <a:latin typeface="Gotham_COV"/>
              <a:cs typeface="Gotham_COV Book"/>
            </a:endParaRPr>
          </a:p>
          <a:p>
            <a:pPr marL="12700" marR="5080">
              <a:lnSpc>
                <a:spcPct val="114700"/>
              </a:lnSpc>
              <a:spcBef>
                <a:spcPts val="100"/>
              </a:spcBef>
            </a:pPr>
            <a:r>
              <a:rPr lang="cs-CZ" sz="2300" b="1" dirty="0">
                <a:latin typeface="Gotham_COV"/>
                <a:cs typeface="Gotham_COV Book"/>
              </a:rPr>
              <a:t>Výsledky </a:t>
            </a:r>
            <a:r>
              <a:rPr lang="cs-CZ" sz="2300" b="1" dirty="0" err="1">
                <a:latin typeface="Gotham_COV"/>
                <a:cs typeface="Gotham_COV Book"/>
              </a:rPr>
              <a:t>tHbMass</a:t>
            </a:r>
            <a:endParaRPr lang="cs-CZ" sz="2300" b="1" dirty="0">
              <a:latin typeface="Gotham_COV"/>
              <a:cs typeface="Gotham_COV Book"/>
            </a:endParaRPr>
          </a:p>
          <a:p>
            <a:pPr marL="12700" marR="5080">
              <a:lnSpc>
                <a:spcPct val="114700"/>
              </a:lnSpc>
              <a:spcBef>
                <a:spcPts val="100"/>
              </a:spcBef>
            </a:pPr>
            <a:r>
              <a:rPr lang="cs-CZ" sz="2300" dirty="0">
                <a:latin typeface="Gotham_COV Book"/>
                <a:cs typeface="Gotham_COV Book"/>
              </a:rPr>
              <a:t>Vynikající korelace R=0,939 vůči původní metodě, statisticky nevýznamné odchylky p=0,596.</a:t>
            </a:r>
          </a:p>
          <a:p>
            <a:pPr marL="12700" marR="5080">
              <a:lnSpc>
                <a:spcPct val="114700"/>
              </a:lnSpc>
              <a:spcBef>
                <a:spcPts val="100"/>
              </a:spcBef>
            </a:pPr>
            <a:endParaRPr lang="cs-CZ" sz="2300" dirty="0">
              <a:latin typeface="Gotham_COV Book"/>
              <a:cs typeface="Gotham_COV Book"/>
            </a:endParaRPr>
          </a:p>
          <a:p>
            <a:pPr marL="12700" marR="5080">
              <a:lnSpc>
                <a:spcPct val="114700"/>
              </a:lnSpc>
              <a:spcBef>
                <a:spcPts val="100"/>
              </a:spcBef>
            </a:pPr>
            <a:r>
              <a:rPr lang="cs-CZ" sz="2300" dirty="0">
                <a:latin typeface="Gotham_COV Book"/>
                <a:cs typeface="Gotham_COV Book"/>
              </a:rPr>
              <a:t>Ale! – neřešíme statistiku, ale individuální sportovce a  identifikace „</a:t>
            </a:r>
            <a:r>
              <a:rPr lang="cs-CZ" sz="2300" dirty="0" err="1">
                <a:latin typeface="Gotham_COV Book"/>
                <a:cs typeface="Gotham_COV Book"/>
              </a:rPr>
              <a:t>outliers</a:t>
            </a:r>
            <a:r>
              <a:rPr lang="cs-CZ" sz="2300" dirty="0">
                <a:latin typeface="Gotham_COV Book"/>
                <a:cs typeface="Gotham_COV Book"/>
              </a:rPr>
              <a:t>“ testů, které musí být s výrobcem konzultovány.</a:t>
            </a:r>
          </a:p>
          <a:p>
            <a:pPr marL="12700" marR="5080">
              <a:lnSpc>
                <a:spcPct val="114700"/>
              </a:lnSpc>
              <a:spcBef>
                <a:spcPts val="100"/>
              </a:spcBef>
            </a:pPr>
            <a:endParaRPr lang="cs-CZ" sz="2300" dirty="0">
              <a:latin typeface="Gotham_COV Book"/>
              <a:cs typeface="Gotham_COV Book"/>
            </a:endParaRPr>
          </a:p>
          <a:p>
            <a:pPr marL="12700" marR="5080">
              <a:lnSpc>
                <a:spcPct val="114700"/>
              </a:lnSpc>
              <a:spcBef>
                <a:spcPts val="100"/>
              </a:spcBef>
            </a:pPr>
            <a:r>
              <a:rPr lang="cs-CZ" sz="2300" b="1" dirty="0">
                <a:latin typeface="Gotham_COV Book"/>
                <a:cs typeface="Gotham_COV Book"/>
              </a:rPr>
              <a:t>Výsledky objem krve</a:t>
            </a:r>
          </a:p>
          <a:p>
            <a:pPr marL="12700" marR="5080">
              <a:lnSpc>
                <a:spcPct val="114700"/>
              </a:lnSpc>
              <a:spcBef>
                <a:spcPts val="100"/>
              </a:spcBef>
            </a:pPr>
            <a:r>
              <a:rPr lang="cs-CZ" sz="2300" dirty="0">
                <a:latin typeface="Gotham_COV Book"/>
                <a:cs typeface="Gotham_COV Book"/>
              </a:rPr>
              <a:t>Vysoká korelace R=0,907 vůči původní metodě, ale s významným rozdílem p &lt; 0.001 ( průměrná odchylka je +8%). Důvodem je jiný postup při kalkulaci objemu krve. Nutno přepočítat a korelovat původní data do roku 2024.</a:t>
            </a:r>
            <a:endParaRPr sz="2300" dirty="0">
              <a:latin typeface="Gotham_COV Book"/>
              <a:cs typeface="Gotham_COV Book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89ACBAC7-58D7-C32C-5AA1-FD2A40F95F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596130" cy="998493"/>
          </a:xfrm>
          <a:prstGeom prst="rect">
            <a:avLst/>
          </a:prstGeom>
        </p:spPr>
        <p:txBody>
          <a:bodyPr vert="horz" wrap="square" lIns="0" tIns="363996" rIns="0" bIns="0" rtlCol="0">
            <a:spAutoFit/>
          </a:bodyPr>
          <a:lstStyle/>
          <a:p>
            <a:pPr marL="439420">
              <a:lnSpc>
                <a:spcPct val="100000"/>
              </a:lnSpc>
              <a:spcBef>
                <a:spcPts val="120"/>
              </a:spcBef>
            </a:pPr>
            <a:r>
              <a:rPr lang="cs-CZ" spc="-10" dirty="0"/>
              <a:t>Pilotní srovnávací data oproti původní metodě</a:t>
            </a:r>
            <a:endParaRPr spc="-10" dirty="0"/>
          </a:p>
        </p:txBody>
      </p:sp>
      <p:pic>
        <p:nvPicPr>
          <p:cNvPr id="14" name="object 14">
            <a:extLst>
              <a:ext uri="{FF2B5EF4-FFF2-40B4-BE49-F238E27FC236}">
                <a16:creationId xmlns:a16="http://schemas.microsoft.com/office/drawing/2014/main" id="{5F8D8123-51C8-3A00-8041-70CBAE84A18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grpSp>
        <p:nvGrpSpPr>
          <p:cNvPr id="15" name="object 15">
            <a:extLst>
              <a:ext uri="{FF2B5EF4-FFF2-40B4-BE49-F238E27FC236}">
                <a16:creationId xmlns:a16="http://schemas.microsoft.com/office/drawing/2014/main" id="{363F82D3-FB6E-7EB7-4F14-B5338A081636}"/>
              </a:ext>
            </a:extLst>
          </p:cNvPr>
          <p:cNvGrpSpPr/>
          <p:nvPr/>
        </p:nvGrpSpPr>
        <p:grpSpPr>
          <a:xfrm>
            <a:off x="18339110" y="10113906"/>
            <a:ext cx="21590" cy="632460"/>
            <a:chOff x="18339110" y="10113906"/>
            <a:chExt cx="21590" cy="632460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D0767106-87E2-6745-A786-BA6234282689}"/>
                </a:ext>
              </a:extLst>
            </p:cNvPr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220993F3-285D-90B3-F252-0CA1A62DFB2F}"/>
                </a:ext>
              </a:extLst>
            </p:cNvPr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5A45ED3C-7CBE-572B-C0DA-D8EB8FA4153D}"/>
                </a:ext>
              </a:extLst>
            </p:cNvPr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>
            <a:extLst>
              <a:ext uri="{FF2B5EF4-FFF2-40B4-BE49-F238E27FC236}">
                <a16:creationId xmlns:a16="http://schemas.microsoft.com/office/drawing/2014/main" id="{826AB038-F0A7-CB08-7820-BFAF6C4A4E76}"/>
              </a:ext>
            </a:extLst>
          </p:cNvPr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1B8F3F98-C8EF-D854-D6F3-9A46FC5F0056}"/>
              </a:ext>
            </a:extLst>
          </p:cNvPr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>
            <a:extLst>
              <a:ext uri="{FF2B5EF4-FFF2-40B4-BE49-F238E27FC236}">
                <a16:creationId xmlns:a16="http://schemas.microsoft.com/office/drawing/2014/main" id="{4A3AAE98-E80F-5B12-AA5C-E6B3C5C1C163}"/>
              </a:ext>
            </a:extLst>
          </p:cNvPr>
          <p:cNvGrpSpPr/>
          <p:nvPr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B11C795F-F553-EDD6-0CAB-1DF24668FCF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3" name="object 23">
              <a:extLst>
                <a:ext uri="{FF2B5EF4-FFF2-40B4-BE49-F238E27FC236}">
                  <a16:creationId xmlns:a16="http://schemas.microsoft.com/office/drawing/2014/main" id="{0FC5F100-B345-6FDD-F0DB-6565FA5FDCC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4" name="object 24">
              <a:extLst>
                <a:ext uri="{FF2B5EF4-FFF2-40B4-BE49-F238E27FC236}">
                  <a16:creationId xmlns:a16="http://schemas.microsoft.com/office/drawing/2014/main" id="{480607ED-77DD-8C23-94D5-9584A07D857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5" name="object 25">
            <a:extLst>
              <a:ext uri="{FF2B5EF4-FFF2-40B4-BE49-F238E27FC236}">
                <a16:creationId xmlns:a16="http://schemas.microsoft.com/office/drawing/2014/main" id="{079680AC-B7E6-FE10-3543-F395AB4682F4}"/>
              </a:ext>
            </a:extLst>
          </p:cNvPr>
          <p:cNvGrpSpPr/>
          <p:nvPr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E3DAC660-1790-EBA6-5CFE-FC760A4732D6}"/>
                </a:ext>
              </a:extLst>
            </p:cNvPr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7415F94D-9754-73AC-7372-5154A5D25265}"/>
                </a:ext>
              </a:extLst>
            </p:cNvPr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FC942735-1818-90AE-2CB6-71F248EBB6C0}"/>
                </a:ext>
              </a:extLst>
            </p:cNvPr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>
            <a:extLst>
              <a:ext uri="{FF2B5EF4-FFF2-40B4-BE49-F238E27FC236}">
                <a16:creationId xmlns:a16="http://schemas.microsoft.com/office/drawing/2014/main" id="{B11191C5-2B53-0F97-0A4B-5C2565ACDFDA}"/>
              </a:ext>
            </a:extLst>
          </p:cNvPr>
          <p:cNvGrpSpPr/>
          <p:nvPr/>
        </p:nvGrpSpPr>
        <p:grpSpPr>
          <a:xfrm>
            <a:off x="15119598" y="10601457"/>
            <a:ext cx="580390" cy="267335"/>
            <a:chOff x="15119598" y="10601457"/>
            <a:chExt cx="580390" cy="267335"/>
          </a:xfrm>
        </p:grpSpPr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02596407-C5B2-B6F2-DBCF-FF3CC82DBF6A}"/>
                </a:ext>
              </a:extLst>
            </p:cNvPr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1AABD8D3-22AF-D5C2-2852-61754EB32557}"/>
                </a:ext>
              </a:extLst>
            </p:cNvPr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256D0212-F6D7-36F7-8A61-26C765AAC9A6}"/>
                </a:ext>
              </a:extLst>
            </p:cNvPr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7B95D009-F9ED-05FA-2FAD-CFAF7D758827}"/>
                </a:ext>
              </a:extLst>
            </p:cNvPr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1E31F401-CBAF-F433-AFEF-92CBD4FCE2B3}"/>
                </a:ext>
              </a:extLst>
            </p:cNvPr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A0DFD12C-3E27-D4F1-BAC9-141C080D6C73}"/>
                </a:ext>
              </a:extLst>
            </p:cNvPr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0ED1D4AC-D105-9B3A-F209-E3D7BFE34CD0}"/>
                </a:ext>
              </a:extLst>
            </p:cNvPr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89E48D1A-D85D-4CD3-36BF-50F3FB37A0F5}"/>
                </a:ext>
              </a:extLst>
            </p:cNvPr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>
            <a:extLst>
              <a:ext uri="{FF2B5EF4-FFF2-40B4-BE49-F238E27FC236}">
                <a16:creationId xmlns:a16="http://schemas.microsoft.com/office/drawing/2014/main" id="{B8F4C6F9-5801-1BFB-A258-976CBD6121DF}"/>
              </a:ext>
            </a:extLst>
          </p:cNvPr>
          <p:cNvGrpSpPr/>
          <p:nvPr/>
        </p:nvGrpSpPr>
        <p:grpSpPr>
          <a:xfrm>
            <a:off x="15907748" y="10082400"/>
            <a:ext cx="520065" cy="131445"/>
            <a:chOff x="15907748" y="10082400"/>
            <a:chExt cx="520065" cy="131445"/>
          </a:xfrm>
        </p:grpSpPr>
        <p:pic>
          <p:nvPicPr>
            <p:cNvPr id="39" name="object 39">
              <a:extLst>
                <a:ext uri="{FF2B5EF4-FFF2-40B4-BE49-F238E27FC236}">
                  <a16:creationId xmlns:a16="http://schemas.microsoft.com/office/drawing/2014/main" id="{B98BC277-D0AE-12C6-96C0-C82E6DBD8C1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</p:spPr>
        </p:pic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FD752565-7459-9B25-F921-04F74358697D}"/>
                </a:ext>
              </a:extLst>
            </p:cNvPr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>
              <a:extLst>
                <a:ext uri="{FF2B5EF4-FFF2-40B4-BE49-F238E27FC236}">
                  <a16:creationId xmlns:a16="http://schemas.microsoft.com/office/drawing/2014/main" id="{029DC007-0F46-DEED-A2B3-BFF0B22BA0B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</p:spPr>
        </p:pic>
        <p:pic>
          <p:nvPicPr>
            <p:cNvPr id="42" name="object 42">
              <a:extLst>
                <a:ext uri="{FF2B5EF4-FFF2-40B4-BE49-F238E27FC236}">
                  <a16:creationId xmlns:a16="http://schemas.microsoft.com/office/drawing/2014/main" id="{24513733-E651-8543-E287-2480CC8C730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</p:spPr>
        </p:pic>
      </p:grpSp>
      <p:grpSp>
        <p:nvGrpSpPr>
          <p:cNvPr id="43" name="object 43">
            <a:extLst>
              <a:ext uri="{FF2B5EF4-FFF2-40B4-BE49-F238E27FC236}">
                <a16:creationId xmlns:a16="http://schemas.microsoft.com/office/drawing/2014/main" id="{9E90F398-7FDE-6219-E5D5-895D6EE96DB7}"/>
              </a:ext>
            </a:extLst>
          </p:cNvPr>
          <p:cNvGrpSpPr/>
          <p:nvPr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F443AB48-DC7C-4A89-E68E-E7E0D93F7B4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45" name="object 45">
              <a:extLst>
                <a:ext uri="{FF2B5EF4-FFF2-40B4-BE49-F238E27FC236}">
                  <a16:creationId xmlns:a16="http://schemas.microsoft.com/office/drawing/2014/main" id="{D26CFCD2-8E5F-9ADA-D192-06C821D47BE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46" name="object 46">
              <a:extLst>
                <a:ext uri="{FF2B5EF4-FFF2-40B4-BE49-F238E27FC236}">
                  <a16:creationId xmlns:a16="http://schemas.microsoft.com/office/drawing/2014/main" id="{68BE3348-2E95-94C7-DE96-101AD918F6E2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47" name="object 47">
              <a:extLst>
                <a:ext uri="{FF2B5EF4-FFF2-40B4-BE49-F238E27FC236}">
                  <a16:creationId xmlns:a16="http://schemas.microsoft.com/office/drawing/2014/main" id="{5B68CE3C-5DE9-1FD2-70C5-C42692B3A31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74CAF8CC-FC12-DCDF-CBA3-C9F6C66ED9E5}"/>
                </a:ext>
              </a:extLst>
            </p:cNvPr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>
              <a:extLst>
                <a:ext uri="{FF2B5EF4-FFF2-40B4-BE49-F238E27FC236}">
                  <a16:creationId xmlns:a16="http://schemas.microsoft.com/office/drawing/2014/main" id="{2A5C49D6-50DA-EDEB-22D3-1C02B496F67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50" name="object 50">
              <a:extLst>
                <a:ext uri="{FF2B5EF4-FFF2-40B4-BE49-F238E27FC236}">
                  <a16:creationId xmlns:a16="http://schemas.microsoft.com/office/drawing/2014/main" id="{3DC9153A-23FA-89BA-FAA9-04E64064A38F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51" name="object 51">
              <a:extLst>
                <a:ext uri="{FF2B5EF4-FFF2-40B4-BE49-F238E27FC236}">
                  <a16:creationId xmlns:a16="http://schemas.microsoft.com/office/drawing/2014/main" id="{1196B730-718A-FE3F-CB2C-D1FBF4210F3A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52" name="object 52">
              <a:extLst>
                <a:ext uri="{FF2B5EF4-FFF2-40B4-BE49-F238E27FC236}">
                  <a16:creationId xmlns:a16="http://schemas.microsoft.com/office/drawing/2014/main" id="{ABC482AB-3A5D-B35E-7D4B-6D07A041DD0F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53" name="object 53">
              <a:extLst>
                <a:ext uri="{FF2B5EF4-FFF2-40B4-BE49-F238E27FC236}">
                  <a16:creationId xmlns:a16="http://schemas.microsoft.com/office/drawing/2014/main" id="{D6FA2DA3-28E5-8444-8EF2-00CA4C54974A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54" name="object 54">
              <a:extLst>
                <a:ext uri="{FF2B5EF4-FFF2-40B4-BE49-F238E27FC236}">
                  <a16:creationId xmlns:a16="http://schemas.microsoft.com/office/drawing/2014/main" id="{165A1AAB-85AC-AE19-B1E1-3BB7F1FB9096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55" name="object 55">
              <a:extLst>
                <a:ext uri="{FF2B5EF4-FFF2-40B4-BE49-F238E27FC236}">
                  <a16:creationId xmlns:a16="http://schemas.microsoft.com/office/drawing/2014/main" id="{A7BE5BC8-ABAF-753C-F6D9-A067FC1C0E34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56" name="object 56">
            <a:extLst>
              <a:ext uri="{FF2B5EF4-FFF2-40B4-BE49-F238E27FC236}">
                <a16:creationId xmlns:a16="http://schemas.microsoft.com/office/drawing/2014/main" id="{61DC43DE-79DB-4EA4-CBCF-C6D11C71DE7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702091" y="10458657"/>
            <a:ext cx="213359" cy="23852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57" name="object 57">
            <a:extLst>
              <a:ext uri="{FF2B5EF4-FFF2-40B4-BE49-F238E27FC236}">
                <a16:creationId xmlns:a16="http://schemas.microsoft.com/office/drawing/2014/main" id="{E3A28F3E-D1F2-6099-25B7-2187567E4E9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226447" y="10459254"/>
            <a:ext cx="3880485" cy="2870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 dirty="0"/>
              <a:t>HIGH</a:t>
            </a:r>
            <a:r>
              <a:rPr spc="365" dirty="0"/>
              <a:t> </a:t>
            </a:r>
            <a:r>
              <a:rPr spc="160" dirty="0"/>
              <a:t>PERFORMANCE</a:t>
            </a:r>
            <a:r>
              <a:rPr spc="365" dirty="0"/>
              <a:t> </a:t>
            </a:r>
            <a:r>
              <a:rPr spc="135" dirty="0">
                <a:latin typeface="Gotham Bold"/>
                <a:cs typeface="Gotham Bold"/>
              </a:rPr>
              <a:t>PROGRAM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FEC5AF-2BDE-40F0-3CFF-13571C80C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387" y="2288358"/>
            <a:ext cx="4501181" cy="3222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18E5878-256C-5996-12F6-98CE6A35C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375" y="2288357"/>
            <a:ext cx="4501180" cy="3222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E654E92-D56A-81A9-FCC3-AC862B5B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388" y="5732598"/>
            <a:ext cx="4501180" cy="3222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47DE1DF-0586-5F63-4B30-743F86CC8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318" y="5732598"/>
            <a:ext cx="4501180" cy="3222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642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8C7876-120A-AF5F-B83A-2872569AA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169" y="823936"/>
            <a:ext cx="12081760" cy="630942"/>
          </a:xfrm>
        </p:spPr>
        <p:txBody>
          <a:bodyPr/>
          <a:lstStyle/>
          <a:p>
            <a:r>
              <a:rPr lang="cs-CZ" dirty="0"/>
              <a:t>hepcidin u vysokohorského tréninku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66BF91C-39AD-642B-34B3-C3C1B1FC9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600465"/>
              </p:ext>
            </p:extLst>
          </p:nvPr>
        </p:nvGraphicFramePr>
        <p:xfrm>
          <a:off x="3350683" y="2225675"/>
          <a:ext cx="13402733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EE87DC31-F801-009D-7AB2-5A4F17497F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450" y="4803930"/>
            <a:ext cx="10222780" cy="367014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761375D-CB7B-64CC-5277-2A710DD6E9AC}"/>
              </a:ext>
            </a:extLst>
          </p:cNvPr>
          <p:cNvSpPr txBox="1"/>
          <p:nvPr/>
        </p:nvSpPr>
        <p:spPr>
          <a:xfrm>
            <a:off x="12414250" y="4841041"/>
            <a:ext cx="541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Výsledky</a:t>
            </a:r>
          </a:p>
          <a:p>
            <a:pPr algn="ctr"/>
            <a:endParaRPr lang="cs-CZ" sz="2400" dirty="0"/>
          </a:p>
          <a:p>
            <a:pPr algn="just"/>
            <a:r>
              <a:rPr lang="cs-CZ" sz="2400" dirty="0"/>
              <a:t>Začít měřit hepcidin u sportovců s nedostatečnými zásobami Fe a optimalizovat jejich dávkování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Před a po VH soustředění měřit hepcidin u sportovců, kteří mají malý či nulový efekt na </a:t>
            </a:r>
            <a:r>
              <a:rPr lang="cs-CZ" sz="2400" dirty="0" err="1"/>
              <a:t>tHbMass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7335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mapa, atlas, diagram&#10;&#10;Popis byl vytvořen automaticky">
            <a:extLst>
              <a:ext uri="{FF2B5EF4-FFF2-40B4-BE49-F238E27FC236}">
                <a16:creationId xmlns:a16="http://schemas.microsoft.com/office/drawing/2014/main" id="{399E1933-9C40-92AB-4FA8-CAC1CC87B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3"/>
          <a:stretch/>
        </p:blipFill>
        <p:spPr>
          <a:xfrm>
            <a:off x="9524035" y="2288850"/>
            <a:ext cx="6565042" cy="3779531"/>
          </a:xfrm>
          <a:prstGeom prst="rect">
            <a:avLst/>
          </a:prstGeom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D47C02C4-391B-8E27-5A7E-5CE05BB58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Databáze 27 vysokohorských center 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2BA49588-1BA4-6636-E867-56A7BBE23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733" y="2378075"/>
            <a:ext cx="8518830" cy="6017032"/>
          </a:xfrm>
        </p:spPr>
        <p:txBody>
          <a:bodyPr/>
          <a:lstStyle/>
          <a:p>
            <a:r>
              <a:rPr lang="cs-CZ" dirty="0"/>
              <a:t>Evropská centra 				Světová centra</a:t>
            </a:r>
          </a:p>
          <a:p>
            <a:r>
              <a:rPr lang="cs-CZ" b="0" dirty="0" err="1"/>
              <a:t>Livigno</a:t>
            </a:r>
            <a:r>
              <a:rPr lang="cs-CZ" b="0" dirty="0"/>
              <a:t>, Itálie					</a:t>
            </a:r>
            <a:r>
              <a:rPr lang="cs-CZ" b="0" dirty="0" err="1"/>
              <a:t>Flagstaff</a:t>
            </a:r>
            <a:r>
              <a:rPr lang="cs-CZ" b="0" dirty="0"/>
              <a:t>, USA</a:t>
            </a:r>
          </a:p>
          <a:p>
            <a:r>
              <a:rPr lang="cs-CZ" b="0" dirty="0"/>
              <a:t>Sierra Nevada, Španělsko			Colorado </a:t>
            </a:r>
            <a:r>
              <a:rPr lang="cs-CZ" b="0" dirty="0" err="1"/>
              <a:t>Springs</a:t>
            </a:r>
            <a:r>
              <a:rPr lang="cs-CZ" b="0" dirty="0"/>
              <a:t>, USA</a:t>
            </a:r>
          </a:p>
          <a:p>
            <a:r>
              <a:rPr lang="cs-CZ" b="0" dirty="0" err="1"/>
              <a:t>Sestriere</a:t>
            </a:r>
            <a:r>
              <a:rPr lang="cs-CZ" b="0" dirty="0"/>
              <a:t>, Itálie					</a:t>
            </a:r>
            <a:r>
              <a:rPr lang="cs-CZ" b="0" dirty="0" err="1"/>
              <a:t>Guatapé</a:t>
            </a:r>
            <a:r>
              <a:rPr lang="cs-CZ" b="0" dirty="0"/>
              <a:t>, Kolumbie</a:t>
            </a:r>
          </a:p>
          <a:p>
            <a:r>
              <a:rPr lang="cs-CZ" b="0" dirty="0"/>
              <a:t>Val </a:t>
            </a:r>
            <a:r>
              <a:rPr lang="cs-CZ" b="0" dirty="0" err="1"/>
              <a:t>Senales</a:t>
            </a:r>
            <a:r>
              <a:rPr lang="cs-CZ" b="0" dirty="0"/>
              <a:t>, Itálie				Iten, Keňa</a:t>
            </a:r>
          </a:p>
          <a:p>
            <a:r>
              <a:rPr lang="cs-CZ" b="0" dirty="0"/>
              <a:t>St. Moritz, Švýcarsko				</a:t>
            </a:r>
            <a:r>
              <a:rPr lang="cs-CZ" b="0" dirty="0" err="1"/>
              <a:t>Mexico</a:t>
            </a:r>
            <a:r>
              <a:rPr lang="cs-CZ" b="0" dirty="0"/>
              <a:t> City, </a:t>
            </a:r>
            <a:r>
              <a:rPr lang="cs-CZ" b="0" dirty="0" err="1"/>
              <a:t>Mexico</a:t>
            </a:r>
            <a:endParaRPr lang="cs-CZ" b="0" dirty="0"/>
          </a:p>
          <a:p>
            <a:r>
              <a:rPr lang="cs-CZ" b="0" dirty="0" err="1"/>
              <a:t>Melago</a:t>
            </a:r>
            <a:r>
              <a:rPr lang="cs-CZ" b="0" dirty="0"/>
              <a:t>, Itálie					La Loma, </a:t>
            </a:r>
            <a:r>
              <a:rPr lang="cs-CZ" b="0" dirty="0" err="1"/>
              <a:t>Mexico</a:t>
            </a:r>
            <a:endParaRPr lang="cs-CZ" b="0" dirty="0"/>
          </a:p>
          <a:p>
            <a:r>
              <a:rPr lang="cs-CZ" b="0" dirty="0" err="1"/>
              <a:t>Isola</a:t>
            </a:r>
            <a:r>
              <a:rPr lang="cs-CZ" b="0" dirty="0"/>
              <a:t> 2000, Francie				Bogota, Kolumbie</a:t>
            </a:r>
          </a:p>
          <a:p>
            <a:r>
              <a:rPr lang="cs-CZ" b="0" dirty="0" err="1"/>
              <a:t>Kühtai</a:t>
            </a:r>
            <a:r>
              <a:rPr lang="cs-CZ" b="0" dirty="0"/>
              <a:t>, Rakousko				</a:t>
            </a:r>
            <a:r>
              <a:rPr lang="cs-CZ" b="0" dirty="0" err="1"/>
              <a:t>Boulder</a:t>
            </a:r>
            <a:r>
              <a:rPr lang="cs-CZ" b="0" dirty="0"/>
              <a:t>, USA</a:t>
            </a:r>
          </a:p>
          <a:p>
            <a:r>
              <a:rPr lang="cs-CZ" b="0" dirty="0"/>
              <a:t>Dachstein, Rakousko				La Paz , Bolívie</a:t>
            </a:r>
          </a:p>
          <a:p>
            <a:r>
              <a:rPr lang="cs-CZ" b="0" dirty="0" err="1"/>
              <a:t>Tignes</a:t>
            </a:r>
            <a:r>
              <a:rPr lang="cs-CZ" b="0" dirty="0"/>
              <a:t>, Francie					</a:t>
            </a:r>
            <a:r>
              <a:rPr lang="cs-CZ" b="0" dirty="0" err="1"/>
              <a:t>Eryciyes</a:t>
            </a:r>
            <a:r>
              <a:rPr lang="cs-CZ" b="0" dirty="0"/>
              <a:t>, Turecko</a:t>
            </a:r>
          </a:p>
          <a:p>
            <a:r>
              <a:rPr lang="cs-CZ" b="0" dirty="0"/>
              <a:t>Font Romeu, Francie				</a:t>
            </a:r>
            <a:r>
              <a:rPr lang="cs-CZ" b="0" dirty="0" err="1"/>
              <a:t>Mammoth</a:t>
            </a:r>
            <a:r>
              <a:rPr lang="cs-CZ" b="0" dirty="0"/>
              <a:t> </a:t>
            </a:r>
            <a:r>
              <a:rPr lang="cs-CZ" b="0" dirty="0" err="1"/>
              <a:t>Lake</a:t>
            </a:r>
            <a:r>
              <a:rPr lang="cs-CZ" b="0" dirty="0"/>
              <a:t> , USA</a:t>
            </a:r>
          </a:p>
          <a:p>
            <a:r>
              <a:rPr lang="cs-CZ" b="0" dirty="0" err="1"/>
              <a:t>Belmeken</a:t>
            </a:r>
            <a:r>
              <a:rPr lang="cs-CZ" b="0" dirty="0"/>
              <a:t>, Bulharsko</a:t>
            </a:r>
          </a:p>
          <a:p>
            <a:r>
              <a:rPr lang="cs-CZ" b="0" dirty="0"/>
              <a:t>Etna, Itálie</a:t>
            </a:r>
          </a:p>
          <a:p>
            <a:r>
              <a:rPr lang="cs-CZ" b="0" dirty="0" err="1"/>
              <a:t>Silvretta</a:t>
            </a:r>
            <a:r>
              <a:rPr lang="cs-CZ" b="0" dirty="0"/>
              <a:t>, Rakousko</a:t>
            </a:r>
          </a:p>
          <a:p>
            <a:r>
              <a:rPr lang="cs-CZ" b="0" dirty="0"/>
              <a:t>Andorra, Andorra</a:t>
            </a:r>
          </a:p>
          <a:p>
            <a:r>
              <a:rPr lang="cs-CZ" b="0" dirty="0" err="1"/>
              <a:t>Teide</a:t>
            </a:r>
            <a:r>
              <a:rPr lang="cs-CZ" b="0" dirty="0"/>
              <a:t>, Španělsko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EB265AE-1D83-EB88-96B5-2513FACBB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955" y="5191855"/>
            <a:ext cx="4219050" cy="377953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AF6BFD3-CDC3-AD45-94E7-74F5F706B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4450" y="3468434"/>
            <a:ext cx="4762500" cy="316674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4BBF29F-CFEE-17FB-72FE-DFE629BC0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0050" y="6477098"/>
            <a:ext cx="3457575" cy="3471174"/>
          </a:xfrm>
          <a:prstGeom prst="rect">
            <a:avLst/>
          </a:prstGeom>
        </p:spPr>
      </p:pic>
      <p:pic>
        <p:nvPicPr>
          <p:cNvPr id="14" name="Obrázek 13" descr="Uploaded by: Josefin, Athlete from Finland">
            <a:extLst>
              <a:ext uri="{FF2B5EF4-FFF2-40B4-BE49-F238E27FC236}">
                <a16:creationId xmlns:a16="http://schemas.microsoft.com/office/drawing/2014/main" id="{A2E90A5A-7BFA-34B8-E303-64AB4C8EEE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907" y="5659664"/>
            <a:ext cx="3073460" cy="230538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bject 58">
            <a:extLst>
              <a:ext uri="{FF2B5EF4-FFF2-40B4-BE49-F238E27FC236}">
                <a16:creationId xmlns:a16="http://schemas.microsoft.com/office/drawing/2014/main" id="{BCD5A816-D5EA-BF8D-6D73-C5D2E868F05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702091" y="10458657"/>
            <a:ext cx="213359" cy="23852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9</a:t>
            </a:fld>
            <a:endParaRPr spc="-50" dirty="0"/>
          </a:p>
        </p:txBody>
      </p:sp>
      <p:sp>
        <p:nvSpPr>
          <p:cNvPr id="16" name="object 59">
            <a:extLst>
              <a:ext uri="{FF2B5EF4-FFF2-40B4-BE49-F238E27FC236}">
                <a16:creationId xmlns:a16="http://schemas.microsoft.com/office/drawing/2014/main" id="{874C95D1-59EB-5146-465F-2B5F4B8734D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226447" y="10459254"/>
            <a:ext cx="3880485" cy="2870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 dirty="0"/>
              <a:t>HIGH</a:t>
            </a:r>
            <a:r>
              <a:rPr spc="365" dirty="0"/>
              <a:t> </a:t>
            </a:r>
            <a:r>
              <a:rPr spc="160" dirty="0"/>
              <a:t>PERFORMANCE</a:t>
            </a:r>
            <a:r>
              <a:rPr spc="365" dirty="0"/>
              <a:t> </a:t>
            </a:r>
            <a:r>
              <a:rPr spc="135" dirty="0">
                <a:latin typeface="Gotham Bold"/>
                <a:cs typeface="Gotham Bold"/>
              </a:rPr>
              <a:t>PROGRAM </a:t>
            </a:r>
          </a:p>
        </p:txBody>
      </p:sp>
    </p:spTree>
    <p:extLst>
      <p:ext uri="{BB962C8B-B14F-4D97-AF65-F5344CB8AC3E}">
        <p14:creationId xmlns:p14="http://schemas.microsoft.com/office/powerpoint/2010/main" val="1365182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Pprogram_prezentace_Full HD (002)  -  Jen pro čtení" id="{7415923D-C08C-486C-817F-C97A497CA3C9}" vid="{CE9F9604-DA14-43F4-85D0-E95DD3B7BD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</TotalTime>
  <Words>788</Words>
  <Application>Microsoft Macintosh PowerPoint</Application>
  <PresentationFormat>Vlastní</PresentationFormat>
  <Paragraphs>126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Gotham Bold</vt:lpstr>
      <vt:lpstr>Gotham Book</vt:lpstr>
      <vt:lpstr>Gotham_COV</vt:lpstr>
      <vt:lpstr>Gotham_COV Book</vt:lpstr>
      <vt:lpstr>Office Theme</vt:lpstr>
      <vt:lpstr>Projekt 1 - Hypoxická příprava  Jiří Dostal, Vojtěch Hačecký</vt:lpstr>
      <vt:lpstr>Team – Poděkování mezinárodní a mezirezortní spolupráci</vt:lpstr>
      <vt:lpstr>Základní kroky v projektu</vt:lpstr>
      <vt:lpstr>Národní doporučení pro přípravu a provedení vysokohorské přípravy</vt:lpstr>
      <vt:lpstr>Technická dokumentace</vt:lpstr>
      <vt:lpstr>VYŠETŘENÍ THBMASS novou metodou detalo</vt:lpstr>
      <vt:lpstr>Pilotní srovnávací data oproti původní metodě</vt:lpstr>
      <vt:lpstr>hepcidin u vysokohorského tréninku</vt:lpstr>
      <vt:lpstr>Databáze 27 vysokohorských center </vt:lpstr>
      <vt:lpstr>Prezentace aplikace PowerPoint</vt:lpstr>
      <vt:lpstr>Národní normy a pro thbmass a ostatní parametry hypoxické přípravy</vt:lpstr>
      <vt:lpstr>Edukace týmů a uvedení do praxe</vt:lpstr>
      <vt:lpstr>Informace pro svazy  nové zájemce</vt:lpstr>
      <vt:lpstr>Děkujeme všem za pomoc při spolupráci a pokračujeme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Dusan Machacek</cp:lastModifiedBy>
  <cp:revision>3</cp:revision>
  <dcterms:created xsi:type="dcterms:W3CDTF">2024-10-15T13:10:08Z</dcterms:created>
  <dcterms:modified xsi:type="dcterms:W3CDTF">2024-11-28T12:35:00Z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2024-10-15T00:00:00Z</vt:filetime>
  </property>
  <property fmtid="{D5CDD505-2E9C-101B-9397-08002B2CF9AE}" pid="3" name="Creator">
    <vt:lpwstr>Adobe InDesign 19.4 (Macintosh)</vt:lpwstr>
  </property>
  <property fmtid="{D5CDD505-2E9C-101B-9397-08002B2CF9AE}" pid="4" name="LastSaved">
    <vt:filetime>2024-10-15T00:00:00Z</vt:filetime>
  </property>
  <property fmtid="{D5CDD505-2E9C-101B-9397-08002B2CF9AE}" pid="5" name="Producer">
    <vt:lpwstr>Adobe PDF Library 17.0</vt:lpwstr>
  </property>
</Properties>
</file>