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2" r:id="rId4"/>
    <p:sldId id="263" r:id="rId5"/>
    <p:sldId id="265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64"/>
    <a:srgbClr val="A27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806" y="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uman Filip" userId="2d5bee68-8555-44fb-a9d8-a45b2a832f5b" providerId="ADAL" clId="{7E801E8F-1C75-4228-9C13-55D71DF8C053}"/>
    <pc:docChg chg="modSld">
      <pc:chgData name="Šuman Filip" userId="2d5bee68-8555-44fb-a9d8-a45b2a832f5b" providerId="ADAL" clId="{7E801E8F-1C75-4228-9C13-55D71DF8C053}" dt="2024-01-10T12:15:50.912" v="0" actId="1076"/>
      <pc:docMkLst>
        <pc:docMk/>
      </pc:docMkLst>
      <pc:sldChg chg="modSp mod">
        <pc:chgData name="Šuman Filip" userId="2d5bee68-8555-44fb-a9d8-a45b2a832f5b" providerId="ADAL" clId="{7E801E8F-1C75-4228-9C13-55D71DF8C053}" dt="2024-01-10T12:15:50.912" v="0" actId="1076"/>
        <pc:sldMkLst>
          <pc:docMk/>
          <pc:sldMk cId="412929041" sldId="262"/>
        </pc:sldMkLst>
        <pc:picChg chg="mod">
          <ac:chgData name="Šuman Filip" userId="2d5bee68-8555-44fb-a9d8-a45b2a832f5b" providerId="ADAL" clId="{7E801E8F-1C75-4228-9C13-55D71DF8C053}" dt="2024-01-10T12:15:50.912" v="0" actId="1076"/>
          <ac:picMkLst>
            <pc:docMk/>
            <pc:sldMk cId="412929041" sldId="262"/>
            <ac:picMk id="2" creationId="{5E6037EA-97CC-82BD-75DA-3A6903CC23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71F0-05DD-42A1-B548-01CBACEE6A86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BC1A5-BC03-4BD9-9B26-487F6FF53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20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minula kromě poslední věty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53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81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68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2C2E229-EFD4-3943-82BB-41A64B50B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85" y="3338860"/>
            <a:ext cx="853941" cy="9948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965349-3036-334D-8E65-5BB376302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4099" y="3314936"/>
            <a:ext cx="1556716" cy="6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56491"/>
            <a:ext cx="1114393" cy="47923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0C6993-63BE-3147-BD4D-A24E53EEA4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959" y="4465199"/>
            <a:ext cx="726841" cy="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56491"/>
            <a:ext cx="1114393" cy="4792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5DF989-7B8C-464D-AAFC-1F71F2779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959" y="4465199"/>
            <a:ext cx="726841" cy="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489844" y="1008617"/>
            <a:ext cx="8506869" cy="30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Změna organizačního nastavení 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Olympijský rok </a:t>
            </a:r>
            <a:endParaRPr lang="cs-CZ" sz="1600" b="1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Vydaná aktualizace hlavního manuálu pro pořadatele (cca 250 změn)</a:t>
            </a:r>
            <a:endParaRPr lang="cs-CZ" sz="1600" b="1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Nová verze centrálního informačního systému ODM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Finalizace smlouvy s MSK 2025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Otevření kandidatur na 2026, 2028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Konference v průběhu 2024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</p:txBody>
      </p:sp>
    </p:spTree>
    <p:extLst>
      <p:ext uri="{BB962C8B-B14F-4D97-AF65-F5344CB8AC3E}">
        <p14:creationId xmlns:p14="http://schemas.microsoft.com/office/powerpoint/2010/main" val="152308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548413" y="800757"/>
            <a:ext cx="8506869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23. – 27. června 2024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České Budějovice, Tábor, Hluboká n. Vltavou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i="0" u="none" strike="noStrike" cap="none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20 sportů, </a:t>
            </a: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4</a:t>
            </a:r>
            <a:r>
              <a:rPr lang="cs-CZ" sz="1600" i="0" u="none" strike="noStrike" cap="none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 500 účastníků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Olympijský dům na Výstavišti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Výjimečné slavnostní zahájen</a:t>
            </a: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í 23. 6., Náplavka u Dlouhého mostu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Jednání s ČT o formátu vysílání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„Magazín ODM“ 9x na ČT Sport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Nábor dobrovolníků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JIHOČESKÉM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Google Shape;194;g24b5677918b_0_280">
            <a:extLst>
              <a:ext uri="{FF2B5EF4-FFF2-40B4-BE49-F238E27FC236}">
                <a16:creationId xmlns:a16="http://schemas.microsoft.com/office/drawing/2014/main" id="{5E6037EA-97CC-82BD-75DA-3A6903CC23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340" y="215738"/>
            <a:ext cx="2002118" cy="75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2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561567" y="1016840"/>
            <a:ext cx="7960885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26. – 31. ledna 2025</a:t>
            </a: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Třinec, Ostrava, ski areál Bílá, Frýdek Místek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Slavnostní zahájení: Třinec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Olympijský dům v hale Polárka ve Frýdku Místku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24. 1. TK „Rok do zahájení“ v lezeckém centru navrženém Adamem Ondrou- </a:t>
            </a:r>
            <a:r>
              <a:rPr lang="cs-CZ" sz="1600" b="1" dirty="0" err="1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Hangar</a:t>
            </a: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Ostrava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85995" marR="0" lvl="3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03638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MORAVSKOSLEZSKÉM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5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4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1E55F4-79C2-2894-1D3B-1457C126D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5" t="20077" r="10358" b="25743"/>
          <a:stretch/>
        </p:blipFill>
        <p:spPr>
          <a:xfrm>
            <a:off x="2499498" y="1264204"/>
            <a:ext cx="4390672" cy="2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176</Words>
  <Application>Microsoft Office PowerPoint</Application>
  <PresentationFormat>Předvádění na obrazovce (16:9)</PresentationFormat>
  <Paragraphs>58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Gotham_COV Bold</vt:lpstr>
      <vt:lpstr>Gotham_COV Book</vt:lpstr>
      <vt:lpstr>Myriad Pro</vt:lpstr>
      <vt:lpstr>Myriad Pro Semibold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FPS 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Zdenek</dc:creator>
  <cp:lastModifiedBy>Šuman Filip</cp:lastModifiedBy>
  <cp:revision>18</cp:revision>
  <dcterms:created xsi:type="dcterms:W3CDTF">2017-04-24T14:29:13Z</dcterms:created>
  <dcterms:modified xsi:type="dcterms:W3CDTF">2024-01-10T12:16:01Z</dcterms:modified>
</cp:coreProperties>
</file>