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51" y="67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24.10.2023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9683BCDA-2A98-43A0-9A04-F8280F006DD5}"/>
              </a:ext>
            </a:extLst>
          </p:cNvPr>
          <p:cNvSpPr txBox="1">
            <a:spLocks/>
          </p:cNvSpPr>
          <p:nvPr/>
        </p:nvSpPr>
        <p:spPr>
          <a:xfrm>
            <a:off x="724930" y="1301578"/>
            <a:ext cx="10560908" cy="2570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A27E48"/>
                </a:solidFill>
                <a:latin typeface="Gotham_COV Headline CE" pitchFamily="2" charset="0"/>
                <a:ea typeface="+mj-ea"/>
                <a:cs typeface="Gotham_COV Headline CE" pitchFamily="2" charset="0"/>
              </a:defRPr>
            </a:lvl1pPr>
          </a:lstStyle>
          <a:p>
            <a:r>
              <a:rPr lang="cs-CZ" sz="4000" dirty="0">
                <a:solidFill>
                  <a:srgbClr val="BC955E"/>
                </a:solidFill>
              </a:rPr>
              <a:t>Ekonomika ČOV</a:t>
            </a:r>
          </a:p>
          <a:p>
            <a:r>
              <a:rPr lang="cs-CZ" sz="4000" dirty="0">
                <a:solidFill>
                  <a:srgbClr val="BC955E"/>
                </a:solidFill>
              </a:rPr>
              <a:t>aktuální informace</a:t>
            </a:r>
          </a:p>
          <a:p>
            <a:endParaRPr lang="cs-CZ" dirty="0">
              <a:solidFill>
                <a:srgbClr val="BC955E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BBDF3D6-39FE-46F3-AA88-DE66C99E0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97" y="5183407"/>
            <a:ext cx="2590805" cy="140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5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458097"/>
            <a:ext cx="8229600" cy="66241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/>
              <a:t>Změna v  rozpočtu ČOV pro rok 2023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961ACE-E5B2-4CC2-9F8E-A399DCB8D734}"/>
              </a:ext>
            </a:extLst>
          </p:cNvPr>
          <p:cNvSpPr txBox="1">
            <a:spLocks/>
          </p:cNvSpPr>
          <p:nvPr/>
        </p:nvSpPr>
        <p:spPr>
          <a:xfrm>
            <a:off x="477748" y="6446838"/>
            <a:ext cx="5741819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A27E48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Zasedání výkonného</a:t>
            </a:r>
            <a:r>
              <a:rPr kumimoji="0" lang="cs-CZ" sz="1200" b="0" i="0" u="none" strike="noStrike" kern="1200" cap="none" spc="0" normalizeH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 výboru ČOV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| Návrh </a:t>
            </a:r>
            <a:r>
              <a:rPr kumimoji="0" lang="cs-CZ" sz="1200" b="0" i="0" u="none" strike="noStrike" kern="1200" cap="none" spc="0" normalizeH="0" noProof="0" dirty="0">
                <a:ln>
                  <a:noFill/>
                </a:ln>
                <a:solidFill>
                  <a:srgbClr val="BC955E"/>
                </a:solidFill>
                <a:effectLst/>
                <a:uLnTx/>
                <a:uFillTx/>
                <a:latin typeface="Gotham_COV Book" pitchFamily="2" charset="0"/>
                <a:ea typeface="+mn-ea"/>
                <a:cs typeface="Gotham_COV Book" pitchFamily="2" charset="0"/>
              </a:rPr>
              <a:t>rozpočtu ČOV na rok 2023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ok" pitchFamily="2" charset="0"/>
              <a:ea typeface="+mn-ea"/>
              <a:cs typeface="Gotham_COV Book" pitchFamily="2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57199" y="2120512"/>
            <a:ext cx="10437224" cy="4024915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  <a:p>
            <a:r>
              <a:rPr lang="cs-CZ" sz="2000" b="1" dirty="0"/>
              <a:t>Návrh usnesení:</a:t>
            </a:r>
          </a:p>
          <a:p>
            <a:pPr lvl="0" algn="just"/>
            <a:r>
              <a:rPr lang="cs-CZ" sz="2000" dirty="0"/>
              <a:t>VV ČOV  schvaluje změnu v rozpočtu ČOV pro rok 2023</a:t>
            </a:r>
          </a:p>
          <a:p>
            <a:pPr lvl="0" algn="just"/>
            <a:r>
              <a:rPr lang="cs-CZ" sz="2000" dirty="0"/>
              <a:t>- rozpočet bude navýšen o kapitolu Sociální program (renta pro olympijské medailisty) ve výši 8 mil Kč</a:t>
            </a:r>
          </a:p>
          <a:p>
            <a:pPr algn="just"/>
            <a:r>
              <a:rPr lang="cs-CZ" sz="2000" dirty="0"/>
              <a:t>- navýšení v rozpočtu bude kompenzováno prostředky z aktuálně vypsané Výzvy NSA 15/2023 – Sportovní organizace olympijského a paralympijského hnutí 2023 – 2. kolo, přičemž reálné plnění Sociálního programu </a:t>
            </a:r>
            <a:r>
              <a:rPr lang="cs-CZ" sz="2000"/>
              <a:t>je podmíněno </a:t>
            </a:r>
            <a:r>
              <a:rPr lang="cs-CZ" sz="2000" dirty="0"/>
              <a:t>potvrzeným příjmem prostředků z této Výzvy</a:t>
            </a: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93</Words>
  <Application>Microsoft Office PowerPoint</Application>
  <PresentationFormat>Širokoúhlá obrazovka</PresentationFormat>
  <Paragraphs>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Gotham_COV Bold</vt:lpstr>
      <vt:lpstr>Gotham_COV Book</vt:lpstr>
      <vt:lpstr>Gotham_COV Headline CE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Létal Jan</cp:lastModifiedBy>
  <cp:revision>23</cp:revision>
  <dcterms:created xsi:type="dcterms:W3CDTF">2021-03-05T12:46:46Z</dcterms:created>
  <dcterms:modified xsi:type="dcterms:W3CDTF">2023-10-24T07:03:51Z</dcterms:modified>
</cp:coreProperties>
</file>