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3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</a:pPr>
            <a:r>
              <a:rPr lang="cs-CZ" dirty="0"/>
              <a:t>OLYMPIÁDA DĚTÍ A MLÁDEŽE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2022 OLOMOUCKÝ KRAJ</a:t>
            </a:r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 dirty="0"/>
              <a:t>26. 6. - 1. 7. 2022</a:t>
            </a:r>
            <a:endParaRPr b="1" dirty="0"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"/>
          </p:nvPr>
        </p:nvSpPr>
        <p:spPr>
          <a:xfrm>
            <a:off x="457199" y="1538271"/>
            <a:ext cx="8489447" cy="27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dirty="0"/>
              <a:t>20. 6. Tisková konference v Olympijském domě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</a:pPr>
            <a:r>
              <a:rPr lang="cs-CZ" sz="1600" b="1" dirty="0"/>
              <a:t>26. 6. v 11h, NH hotel Olomouc	Konference na podporu sportování mládeže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b="1" dirty="0"/>
              <a:t>26. 6. v 18h, </a:t>
            </a:r>
            <a:r>
              <a:rPr lang="cs-CZ" sz="1600" b="1" dirty="0" err="1"/>
              <a:t>Andrův</a:t>
            </a:r>
            <a:r>
              <a:rPr lang="cs-CZ" sz="1600" b="1" dirty="0"/>
              <a:t> stadion Olomouc              Slavnostní zahajovací ceremoniál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dirty="0"/>
              <a:t>30. 6. ve 20.30, Pevnost poznání Olomouc - Závěrečný ceremoniál </a:t>
            </a:r>
            <a:br>
              <a:rPr lang="cs-CZ" sz="1600" dirty="0"/>
            </a:b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dirty="0"/>
              <a:t>Spolupráce s ČT domluvena + u většiny sportů dostupný internetový přenos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dirty="0"/>
              <a:t>Velký zájem již týdny před ODM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dirty="0"/>
              <a:t>Vyprodaný zahajovací ceremoniál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dirty="0"/>
              <a:t>Stálé řešení podpory kraje s NSA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ZIMNÍ ODM 2023, KRÁLOVÉHRADECKÝ KRAJ</a:t>
            </a:r>
            <a:endParaRPr dirty="0"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 dirty="0"/>
              <a:t>22. – 27. 1. 2023</a:t>
            </a:r>
            <a:endParaRPr b="1" dirty="0"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pl-PL" dirty="0"/>
              <a:t>Intenzívní přípravy probíhají</a:t>
            </a:r>
          </a:p>
          <a:p>
            <a:pPr marL="0" indent="0"/>
            <a:endParaRPr lang="pl-PL" dirty="0"/>
          </a:p>
          <a:p>
            <a:pPr marL="0" indent="0"/>
            <a:r>
              <a:rPr lang="pl-PL" dirty="0"/>
              <a:t>Přesun Světového poháru v alpském lyžování ve Špindlerově mlýně na termín 26. – 29. 1. 2023! (částečná termínová kolize s ODM)</a:t>
            </a:r>
          </a:p>
          <a:p>
            <a:pPr marL="0" indent="0"/>
            <a:endParaRPr lang="pl-PL" dirty="0"/>
          </a:p>
          <a:p>
            <a:pPr marL="0" indent="0"/>
            <a:endParaRPr lang="pl-PL" dirty="0"/>
          </a:p>
          <a:p>
            <a:pPr marL="0" indent="0"/>
            <a:endParaRPr lang="pl-PL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POŘADATELSTVÍ LETNÍ ODM 2024 </a:t>
            </a:r>
            <a:endParaRPr dirty="0"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457200" y="924749"/>
            <a:ext cx="8655300" cy="4059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Na pořádání ODM 2024 podal kandidaturu Jihočeský kraj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Kvalitní kandidatura – cíl kompaktní hry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Menší rozsah ODM - 3360 účastníků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Řada jednání s Jihočeským krajem + inspekční cesta, doplnění kandidatury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Návrh usnesení VV ČOV: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800" b="1" dirty="0">
                <a:effectLst/>
                <a:latin typeface="Arial-BoldMT"/>
                <a:ea typeface="Calibri" panose="020F0502020204030204" pitchFamily="34" charset="0"/>
                <a:cs typeface="Arial-BoldMT"/>
              </a:rPr>
              <a:t>VV ČOV pověřuje pořadatelstvím ODM 2024 Jihočeský kraj </a:t>
            </a: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189</Words>
  <Application>Microsoft Office PowerPoint</Application>
  <PresentationFormat>Předvádění na obrazovce (16:9)</PresentationFormat>
  <Paragraphs>42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Open Sans SemiBold</vt:lpstr>
      <vt:lpstr>Arial</vt:lpstr>
      <vt:lpstr>Arial-BoldMT</vt:lpstr>
      <vt:lpstr>Open Sans</vt:lpstr>
      <vt:lpstr>Calibri</vt:lpstr>
      <vt:lpstr>Office Theme</vt:lpstr>
      <vt:lpstr>OLYMPIÁDA DĚTÍ A MLÁDEŽE </vt:lpstr>
      <vt:lpstr>ODM 2022 OLOMOUCKÝ KRAJ</vt:lpstr>
      <vt:lpstr>ZIMNÍ ODM 2023, KRÁLOVÉHRADECKÝ KRAJ</vt:lpstr>
      <vt:lpstr>POŘADATELSTVÍ LETNÍ ODM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Šuman Filip</cp:lastModifiedBy>
  <cp:revision>12</cp:revision>
  <dcterms:created xsi:type="dcterms:W3CDTF">2017-04-24T14:29:13Z</dcterms:created>
  <dcterms:modified xsi:type="dcterms:W3CDTF">2022-06-14T09:32:40Z</dcterms:modified>
</cp:coreProperties>
</file>