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1" r:id="rId4"/>
    <p:sldId id="262" r:id="rId5"/>
    <p:sldId id="260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D64"/>
    <a:srgbClr val="A27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110" d="100"/>
          <a:sy n="110" d="100"/>
        </p:scale>
        <p:origin x="662" y="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332"/>
            <a:ext cx="7772400" cy="1890889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2C2E229-EFD4-3943-82BB-41A64B50B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85" y="3338860"/>
            <a:ext cx="853941" cy="99484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E965349-3036-334D-8E65-5BB3763027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4099" y="3314936"/>
            <a:ext cx="1556716" cy="60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56491"/>
            <a:ext cx="1114393" cy="47923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8229600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80C6993-63BE-3147-BD4D-A24E53EEA4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9959" y="4465199"/>
            <a:ext cx="726841" cy="28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56491"/>
            <a:ext cx="1114393" cy="47923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45DF989-7B8C-464D-AAFC-1F71F2779A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9959" y="4465199"/>
            <a:ext cx="726841" cy="28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422C5-3AB6-4DB6-8B87-E740D22B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81215"/>
            <a:ext cx="7772400" cy="1373268"/>
          </a:xfrm>
        </p:spPr>
        <p:txBody>
          <a:bodyPr/>
          <a:lstStyle/>
          <a:p>
            <a:r>
              <a:rPr lang="cs-CZ" dirty="0"/>
              <a:t>Olympiáda dětí a mládeže 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Olympiáda dětí a mládeže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73FA27E-6F36-4E13-967E-4AC5DF3705DF}"/>
              </a:ext>
            </a:extLst>
          </p:cNvPr>
          <p:cNvSpPr txBox="1">
            <a:spLocks/>
          </p:cNvSpPr>
          <p:nvPr/>
        </p:nvSpPr>
        <p:spPr>
          <a:xfrm>
            <a:off x="457200" y="2160791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A5D0F3-259F-4885-A1E5-AEDF47F5255B}"/>
              </a:ext>
            </a:extLst>
          </p:cNvPr>
          <p:cNvSpPr txBox="1">
            <a:spLocks/>
          </p:cNvSpPr>
          <p:nvPr/>
        </p:nvSpPr>
        <p:spPr>
          <a:xfrm>
            <a:off x="457200" y="1614054"/>
            <a:ext cx="7890812" cy="255270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Akci pořádáme jednou ročně, střídají se letní a zimní hry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ODM probíhá v režimu velkých olympijských 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Účastníky jsou reprezentace 14 krajů – mládež ve věku 13-16 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ČOV pro každý ročník vybírá za spolupořadatele jeden z krajů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Rozdělení organizačních úkolů je zhruba 50/50 mezi ČOV a kraj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Přípravy každého ročníku trvají cca dva roky</a:t>
            </a:r>
          </a:p>
          <a:p>
            <a:endParaRPr lang="en-US" sz="2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F93146-0EDA-4FED-9E13-7C35479DF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5443"/>
            <a:ext cx="8229600" cy="778611"/>
          </a:xfrm>
        </p:spPr>
        <p:txBody>
          <a:bodyPr/>
          <a:lstStyle/>
          <a:p>
            <a:r>
              <a:rPr lang="cs-CZ" b="1" dirty="0"/>
              <a:t>Klíčový projekt ČOV pořádaný ve spolupráci s Asociací krajů ČR 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5061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Olympiáda dětí a mládeže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73FA27E-6F36-4E13-967E-4AC5DF3705DF}"/>
              </a:ext>
            </a:extLst>
          </p:cNvPr>
          <p:cNvSpPr txBox="1">
            <a:spLocks/>
          </p:cNvSpPr>
          <p:nvPr/>
        </p:nvSpPr>
        <p:spPr>
          <a:xfrm>
            <a:off x="457200" y="2160791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A5D0F3-259F-4885-A1E5-AEDF47F5255B}"/>
              </a:ext>
            </a:extLst>
          </p:cNvPr>
          <p:cNvSpPr txBox="1">
            <a:spLocks/>
          </p:cNvSpPr>
          <p:nvPr/>
        </p:nvSpPr>
        <p:spPr>
          <a:xfrm>
            <a:off x="457200" y="1707573"/>
            <a:ext cx="7890812" cy="242658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Motivace mladých sportovců – životní zážitek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Propagace mládežnického sportu obecně – ČT a další média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Spolupráce s kraji ČR a zvyšování jejich zájmu o 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Propojení různých struktur českého sportu – při organizaci spolupracují – ČOV / Kraje / Národní svazy / Krajské svazy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Významné doprovodné projekty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endParaRPr lang="en-US" sz="2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F93146-0EDA-4FED-9E13-7C35479DF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0775"/>
            <a:ext cx="8229600" cy="544593"/>
          </a:xfrm>
        </p:spPr>
        <p:txBody>
          <a:bodyPr/>
          <a:lstStyle/>
          <a:p>
            <a:r>
              <a:rPr lang="cs-CZ" b="1" dirty="0"/>
              <a:t>Velký dopad celého projektu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3470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A5D0F3-259F-4885-A1E5-AEDF47F5255B}"/>
              </a:ext>
            </a:extLst>
          </p:cNvPr>
          <p:cNvSpPr txBox="1">
            <a:spLocks/>
          </p:cNvSpPr>
          <p:nvPr/>
        </p:nvSpPr>
        <p:spPr>
          <a:xfrm>
            <a:off x="457200" y="3584789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62565D-7F33-4C13-9D86-982C6D76B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90" y="-177617"/>
            <a:ext cx="8362933" cy="557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9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Olympiáda dětí a mládeže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812"/>
            <a:ext cx="8229600" cy="459316"/>
          </a:xfrm>
        </p:spPr>
        <p:txBody>
          <a:bodyPr/>
          <a:lstStyle/>
          <a:p>
            <a:r>
              <a:rPr lang="cs-CZ" b="1" dirty="0"/>
              <a:t>ODM 2022 		26. 6. – 1. 7. 2022, Olomoucký kraj </a:t>
            </a:r>
            <a:endParaRPr lang="en-US" b="1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73FA27E-6F36-4E13-967E-4AC5DF3705DF}"/>
              </a:ext>
            </a:extLst>
          </p:cNvPr>
          <p:cNvSpPr txBox="1">
            <a:spLocks/>
          </p:cNvSpPr>
          <p:nvPr/>
        </p:nvSpPr>
        <p:spPr>
          <a:xfrm>
            <a:off x="457200" y="2160791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A5D0F3-259F-4885-A1E5-AEDF47F5255B}"/>
              </a:ext>
            </a:extLst>
          </p:cNvPr>
          <p:cNvSpPr txBox="1">
            <a:spLocks/>
          </p:cNvSpPr>
          <p:nvPr/>
        </p:nvSpPr>
        <p:spPr>
          <a:xfrm>
            <a:off x="457200" y="1447406"/>
            <a:ext cx="8229600" cy="268817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Přesun z roku 2021 na rok 2022 vzhledem ke COVIDU (během příprav změna politické reprezentace)</a:t>
            </a:r>
          </a:p>
          <a:p>
            <a:endParaRPr lang="cs-CZ" sz="2000" dirty="0"/>
          </a:p>
          <a:p>
            <a:r>
              <a:rPr lang="cs-CZ" sz="2000" dirty="0"/>
              <a:t>Hlavní lokality: </a:t>
            </a:r>
            <a:r>
              <a:rPr lang="cs-CZ" sz="2000" b="1" dirty="0"/>
              <a:t>Olomouc</a:t>
            </a:r>
            <a:r>
              <a:rPr lang="cs-CZ" sz="2000" dirty="0"/>
              <a:t>, Přerov, Prostějov, Kojetín, Uničov, Velká Bystřice</a:t>
            </a:r>
          </a:p>
          <a:p>
            <a:r>
              <a:rPr lang="cs-CZ" sz="2000" dirty="0"/>
              <a:t>20 sportů, 35 sportovišť, 4 430 sportovců a doprovodů </a:t>
            </a:r>
          </a:p>
          <a:p>
            <a:r>
              <a:rPr lang="cs-CZ" sz="2000" dirty="0"/>
              <a:t>Slavnostní zahájení: Fotbalový stadion Sigma Olomouc</a:t>
            </a:r>
          </a:p>
          <a:p>
            <a:r>
              <a:rPr lang="cs-CZ" sz="2000" dirty="0"/>
              <a:t>Obměna sportů – na ODM 2022 bude například šerm</a:t>
            </a:r>
          </a:p>
        </p:txBody>
      </p:sp>
    </p:spTree>
    <p:extLst>
      <p:ext uri="{BB962C8B-B14F-4D97-AF65-F5344CB8AC3E}">
        <p14:creationId xmlns:p14="http://schemas.microsoft.com/office/powerpoint/2010/main" val="134121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Olympiáda dětí a mládeže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6A865C-C6C4-4EF7-853C-D3F228C60625}"/>
              </a:ext>
            </a:extLst>
          </p:cNvPr>
          <p:cNvSpPr txBox="1">
            <a:spLocks/>
          </p:cNvSpPr>
          <p:nvPr/>
        </p:nvSpPr>
        <p:spPr>
          <a:xfrm>
            <a:off x="426026" y="989476"/>
            <a:ext cx="8428523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ODM 2023		22. – 27. ledna 2023, Královéhradecký kraj </a:t>
            </a:r>
            <a:endParaRPr lang="en-US" b="1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73FA27E-6F36-4E13-967E-4AC5DF3705DF}"/>
              </a:ext>
            </a:extLst>
          </p:cNvPr>
          <p:cNvSpPr txBox="1">
            <a:spLocks/>
          </p:cNvSpPr>
          <p:nvPr/>
        </p:nvSpPr>
        <p:spPr>
          <a:xfrm>
            <a:off x="426027" y="1727068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Hlavní lokality: Špindlerův mlýn, Vrchlabí, Trutnov, Nová Paka</a:t>
            </a:r>
          </a:p>
          <a:p>
            <a:r>
              <a:rPr lang="cs-CZ" sz="2000" dirty="0"/>
              <a:t>Slavnostní zahájení: Hradec Králové -  ČPP Aréna</a:t>
            </a:r>
          </a:p>
          <a:p>
            <a:r>
              <a:rPr lang="cs-CZ" sz="2000" dirty="0"/>
              <a:t>Všechny zimní + další sporty vč. disciplíny pro hendikepované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A5D0F3-259F-4885-A1E5-AEDF47F5255B}"/>
              </a:ext>
            </a:extLst>
          </p:cNvPr>
          <p:cNvSpPr txBox="1">
            <a:spLocks/>
          </p:cNvSpPr>
          <p:nvPr/>
        </p:nvSpPr>
        <p:spPr>
          <a:xfrm>
            <a:off x="457200" y="3584789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8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258</Words>
  <Application>Microsoft Office PowerPoint</Application>
  <PresentationFormat>Předvádění na obrazovce (16:9)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Myriad Pro</vt:lpstr>
      <vt:lpstr>Myriad Pro Semibold</vt:lpstr>
      <vt:lpstr>Office Theme</vt:lpstr>
      <vt:lpstr>Olympiáda dětí a mládeže  </vt:lpstr>
      <vt:lpstr>Olympiáda dětí a mládeže</vt:lpstr>
      <vt:lpstr>Olympiáda dětí a mládeže</vt:lpstr>
      <vt:lpstr>Prezentace aplikace PowerPoint</vt:lpstr>
      <vt:lpstr>Olympiáda dětí a mládeže</vt:lpstr>
      <vt:lpstr>Olympiáda dětí a mládeže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Šuman Filip</cp:lastModifiedBy>
  <cp:revision>31</cp:revision>
  <dcterms:created xsi:type="dcterms:W3CDTF">2017-04-24T14:29:13Z</dcterms:created>
  <dcterms:modified xsi:type="dcterms:W3CDTF">2021-07-15T12:00:32Z</dcterms:modified>
</cp:coreProperties>
</file>